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2" r:id="rId20"/>
    <p:sldId id="294" r:id="rId21"/>
    <p:sldId id="293" r:id="rId22"/>
    <p:sldId id="295" r:id="rId23"/>
    <p:sldId id="296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4AA71-3507-4DEF-9A57-51F777FF0C74}" v="12" dt="2024-02-12T15:04:20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Baldo" userId="0d1243acfbfd2e50" providerId="LiveId" clId="{3CA4AA71-3507-4DEF-9A57-51F777FF0C74}"/>
    <pc:docChg chg="undo custSel addSld delSld modSld">
      <pc:chgData name="Roland Baldo" userId="0d1243acfbfd2e50" providerId="LiveId" clId="{3CA4AA71-3507-4DEF-9A57-51F777FF0C74}" dt="2024-02-12T15:05:32.395" v="324" actId="1076"/>
      <pc:docMkLst>
        <pc:docMk/>
      </pc:docMkLst>
      <pc:sldChg chg="modSp mod">
        <pc:chgData name="Roland Baldo" userId="0d1243acfbfd2e50" providerId="LiveId" clId="{3CA4AA71-3507-4DEF-9A57-51F777FF0C74}" dt="2024-02-12T13:54:47.112" v="229" actId="1076"/>
        <pc:sldMkLst>
          <pc:docMk/>
          <pc:sldMk cId="1884612716" sldId="257"/>
        </pc:sldMkLst>
        <pc:picChg chg="mod modCrop">
          <ac:chgData name="Roland Baldo" userId="0d1243acfbfd2e50" providerId="LiveId" clId="{3CA4AA71-3507-4DEF-9A57-51F777FF0C74}" dt="2024-02-12T08:11:11.673" v="2" actId="1076"/>
          <ac:picMkLst>
            <pc:docMk/>
            <pc:sldMk cId="1884612716" sldId="257"/>
            <ac:picMk id="7" creationId="{406EE7C8-4E0E-97B9-5FD9-A625021A7E4B}"/>
          </ac:picMkLst>
        </pc:picChg>
        <pc:cxnChg chg="mod">
          <ac:chgData name="Roland Baldo" userId="0d1243acfbfd2e50" providerId="LiveId" clId="{3CA4AA71-3507-4DEF-9A57-51F777FF0C74}" dt="2024-02-12T13:54:47.112" v="229" actId="1076"/>
          <ac:cxnSpMkLst>
            <pc:docMk/>
            <pc:sldMk cId="1884612716" sldId="257"/>
            <ac:cxnSpMk id="9" creationId="{A41F8BB1-71F4-C22B-A78D-CDD0C00B4C64}"/>
          </ac:cxnSpMkLst>
        </pc:cxnChg>
      </pc:sldChg>
      <pc:sldChg chg="modSp mod">
        <pc:chgData name="Roland Baldo" userId="0d1243acfbfd2e50" providerId="LiveId" clId="{3CA4AA71-3507-4DEF-9A57-51F777FF0C74}" dt="2024-02-12T08:11:32.378" v="7" actId="1076"/>
        <pc:sldMkLst>
          <pc:docMk/>
          <pc:sldMk cId="2717985247" sldId="258"/>
        </pc:sldMkLst>
        <pc:picChg chg="mod modCrop">
          <ac:chgData name="Roland Baldo" userId="0d1243acfbfd2e50" providerId="LiveId" clId="{3CA4AA71-3507-4DEF-9A57-51F777FF0C74}" dt="2024-02-12T08:11:27.649" v="6" actId="1076"/>
          <ac:picMkLst>
            <pc:docMk/>
            <pc:sldMk cId="2717985247" sldId="258"/>
            <ac:picMk id="2" creationId="{C0E0EA63-E4E6-3B7B-B6F0-4C168B20933E}"/>
          </ac:picMkLst>
        </pc:picChg>
        <pc:cxnChg chg="mod">
          <ac:chgData name="Roland Baldo" userId="0d1243acfbfd2e50" providerId="LiveId" clId="{3CA4AA71-3507-4DEF-9A57-51F777FF0C74}" dt="2024-02-12T08:11:32.378" v="7" actId="1076"/>
          <ac:cxnSpMkLst>
            <pc:docMk/>
            <pc:sldMk cId="2717985247" sldId="258"/>
            <ac:cxnSpMk id="3" creationId="{64F2FC86-A54F-62BE-435A-5189A381A0CD}"/>
          </ac:cxnSpMkLst>
        </pc:cxnChg>
      </pc:sldChg>
      <pc:sldChg chg="modSp mod">
        <pc:chgData name="Roland Baldo" userId="0d1243acfbfd2e50" providerId="LiveId" clId="{3CA4AA71-3507-4DEF-9A57-51F777FF0C74}" dt="2024-02-12T08:11:51.495" v="12" actId="1076"/>
        <pc:sldMkLst>
          <pc:docMk/>
          <pc:sldMk cId="1847038996" sldId="259"/>
        </pc:sldMkLst>
        <pc:picChg chg="mod modCrop">
          <ac:chgData name="Roland Baldo" userId="0d1243acfbfd2e50" providerId="LiveId" clId="{3CA4AA71-3507-4DEF-9A57-51F777FF0C74}" dt="2024-02-12T08:11:51.495" v="12" actId="1076"/>
          <ac:picMkLst>
            <pc:docMk/>
            <pc:sldMk cId="1847038996" sldId="259"/>
            <ac:picMk id="3" creationId="{3371AC3A-C668-AB84-2C1A-CC37FBCB1FED}"/>
          </ac:picMkLst>
        </pc:picChg>
      </pc:sldChg>
      <pc:sldChg chg="addSp delSp modSp mod">
        <pc:chgData name="Roland Baldo" userId="0d1243acfbfd2e50" providerId="LiveId" clId="{3CA4AA71-3507-4DEF-9A57-51F777FF0C74}" dt="2024-02-12T08:13:19.762" v="21" actId="1076"/>
        <pc:sldMkLst>
          <pc:docMk/>
          <pc:sldMk cId="1141284310" sldId="260"/>
        </pc:sldMkLst>
        <pc:picChg chg="del">
          <ac:chgData name="Roland Baldo" userId="0d1243acfbfd2e50" providerId="LiveId" clId="{3CA4AA71-3507-4DEF-9A57-51F777FF0C74}" dt="2024-02-12T08:13:05.178" v="14" actId="478"/>
          <ac:picMkLst>
            <pc:docMk/>
            <pc:sldMk cId="1141284310" sldId="260"/>
            <ac:picMk id="2" creationId="{5E33D5BE-83C6-0507-46FD-87405C0393A8}"/>
          </ac:picMkLst>
        </pc:picChg>
        <pc:picChg chg="add mod">
          <ac:chgData name="Roland Baldo" userId="0d1243acfbfd2e50" providerId="LiveId" clId="{3CA4AA71-3507-4DEF-9A57-51F777FF0C74}" dt="2024-02-12T08:13:19.762" v="21" actId="1076"/>
          <ac:picMkLst>
            <pc:docMk/>
            <pc:sldMk cId="1141284310" sldId="260"/>
            <ac:picMk id="3" creationId="{4BC2BD59-115F-BC06-0BD6-2FBE8287D88B}"/>
          </ac:picMkLst>
        </pc:picChg>
      </pc:sldChg>
      <pc:sldChg chg="delSp del mod">
        <pc:chgData name="Roland Baldo" userId="0d1243acfbfd2e50" providerId="LiveId" clId="{3CA4AA71-3507-4DEF-9A57-51F777FF0C74}" dt="2024-02-12T08:13:43.383" v="23" actId="2696"/>
        <pc:sldMkLst>
          <pc:docMk/>
          <pc:sldMk cId="1787218248" sldId="261"/>
        </pc:sldMkLst>
        <pc:picChg chg="del">
          <ac:chgData name="Roland Baldo" userId="0d1243acfbfd2e50" providerId="LiveId" clId="{3CA4AA71-3507-4DEF-9A57-51F777FF0C74}" dt="2024-02-12T08:13:37.423" v="22" actId="478"/>
          <ac:picMkLst>
            <pc:docMk/>
            <pc:sldMk cId="1787218248" sldId="261"/>
            <ac:picMk id="2" creationId="{DC708E69-DC94-4746-FC17-BDE64B0C8A84}"/>
          </ac:picMkLst>
        </pc:picChg>
      </pc:sldChg>
      <pc:sldChg chg="modSp mod">
        <pc:chgData name="Roland Baldo" userId="0d1243acfbfd2e50" providerId="LiveId" clId="{3CA4AA71-3507-4DEF-9A57-51F777FF0C74}" dt="2024-02-12T14:59:55.848" v="235" actId="1076"/>
        <pc:sldMkLst>
          <pc:docMk/>
          <pc:sldMk cId="515584812" sldId="262"/>
        </pc:sldMkLst>
        <pc:spChg chg="mod">
          <ac:chgData name="Roland Baldo" userId="0d1243acfbfd2e50" providerId="LiveId" clId="{3CA4AA71-3507-4DEF-9A57-51F777FF0C74}" dt="2024-02-12T08:13:56.578" v="38" actId="20577"/>
          <ac:spMkLst>
            <pc:docMk/>
            <pc:sldMk cId="515584812" sldId="262"/>
            <ac:spMk id="3" creationId="{E6CF4D19-C044-F9EF-2FF5-210686032DFA}"/>
          </ac:spMkLst>
        </pc:spChg>
        <pc:picChg chg="mod modCrop">
          <ac:chgData name="Roland Baldo" userId="0d1243acfbfd2e50" providerId="LiveId" clId="{3CA4AA71-3507-4DEF-9A57-51F777FF0C74}" dt="2024-02-12T14:59:55.848" v="235" actId="1076"/>
          <ac:picMkLst>
            <pc:docMk/>
            <pc:sldMk cId="515584812" sldId="262"/>
            <ac:picMk id="4" creationId="{4DA44A68-29E0-EE79-AAE7-0A433B9C4DA1}"/>
          </ac:picMkLst>
        </pc:picChg>
      </pc:sldChg>
      <pc:sldChg chg="addSp modSp mod">
        <pc:chgData name="Roland Baldo" userId="0d1243acfbfd2e50" providerId="LiveId" clId="{3CA4AA71-3507-4DEF-9A57-51F777FF0C74}" dt="2024-02-12T15:00:55.905" v="265" actId="207"/>
        <pc:sldMkLst>
          <pc:docMk/>
          <pc:sldMk cId="1073966876" sldId="263"/>
        </pc:sldMkLst>
        <pc:spChg chg="add mod">
          <ac:chgData name="Roland Baldo" userId="0d1243acfbfd2e50" providerId="LiveId" clId="{3CA4AA71-3507-4DEF-9A57-51F777FF0C74}" dt="2024-02-12T15:00:55.905" v="265" actId="207"/>
          <ac:spMkLst>
            <pc:docMk/>
            <pc:sldMk cId="1073966876" sldId="263"/>
            <ac:spMk id="2" creationId="{602CBCB9-6450-3850-3B24-DADCC45347C5}"/>
          </ac:spMkLst>
        </pc:spChg>
      </pc:sldChg>
      <pc:sldChg chg="modSp mod">
        <pc:chgData name="Roland Baldo" userId="0d1243acfbfd2e50" providerId="LiveId" clId="{3CA4AA71-3507-4DEF-9A57-51F777FF0C74}" dt="2024-02-12T08:17:06.598" v="150" actId="403"/>
        <pc:sldMkLst>
          <pc:docMk/>
          <pc:sldMk cId="2565886793" sldId="264"/>
        </pc:sldMkLst>
        <pc:spChg chg="mod">
          <ac:chgData name="Roland Baldo" userId="0d1243acfbfd2e50" providerId="LiveId" clId="{3CA4AA71-3507-4DEF-9A57-51F777FF0C74}" dt="2024-02-12T08:17:06.598" v="150" actId="403"/>
          <ac:spMkLst>
            <pc:docMk/>
            <pc:sldMk cId="2565886793" sldId="264"/>
            <ac:spMk id="3" creationId="{1ACFBDC9-F3A2-2457-3D6A-46257C950107}"/>
          </ac:spMkLst>
        </pc:spChg>
        <pc:picChg chg="mod modCrop">
          <ac:chgData name="Roland Baldo" userId="0d1243acfbfd2e50" providerId="LiveId" clId="{3CA4AA71-3507-4DEF-9A57-51F777FF0C74}" dt="2024-02-12T08:15:44.380" v="42" actId="732"/>
          <ac:picMkLst>
            <pc:docMk/>
            <pc:sldMk cId="2565886793" sldId="264"/>
            <ac:picMk id="7" creationId="{D8DF2F16-55DC-FF25-45BE-153447FD6E9D}"/>
          </ac:picMkLst>
        </pc:picChg>
      </pc:sldChg>
      <pc:sldChg chg="addSp modSp mod">
        <pc:chgData name="Roland Baldo" userId="0d1243acfbfd2e50" providerId="LiveId" clId="{3CA4AA71-3507-4DEF-9A57-51F777FF0C74}" dt="2024-02-12T15:03:50.046" v="298" actId="1076"/>
        <pc:sldMkLst>
          <pc:docMk/>
          <pc:sldMk cId="1319885493" sldId="276"/>
        </pc:sldMkLst>
        <pc:spChg chg="add mod">
          <ac:chgData name="Roland Baldo" userId="0d1243acfbfd2e50" providerId="LiveId" clId="{3CA4AA71-3507-4DEF-9A57-51F777FF0C74}" dt="2024-02-12T15:03:12.788" v="294" actId="207"/>
          <ac:spMkLst>
            <pc:docMk/>
            <pc:sldMk cId="1319885493" sldId="276"/>
            <ac:spMk id="3" creationId="{4D17F9B7-9DAF-4D05-0043-955FCDCB8EF9}"/>
          </ac:spMkLst>
        </pc:spChg>
        <pc:cxnChg chg="add mod">
          <ac:chgData name="Roland Baldo" userId="0d1243acfbfd2e50" providerId="LiveId" clId="{3CA4AA71-3507-4DEF-9A57-51F777FF0C74}" dt="2024-02-12T15:03:50.046" v="298" actId="1076"/>
          <ac:cxnSpMkLst>
            <pc:docMk/>
            <pc:sldMk cId="1319885493" sldId="276"/>
            <ac:cxnSpMk id="5" creationId="{D2BA161F-1621-13E6-8086-952581C002EC}"/>
          </ac:cxnSpMkLst>
        </pc:cxnChg>
      </pc:sldChg>
      <pc:sldChg chg="addSp modSp mod">
        <pc:chgData name="Roland Baldo" userId="0d1243acfbfd2e50" providerId="LiveId" clId="{3CA4AA71-3507-4DEF-9A57-51F777FF0C74}" dt="2024-02-12T15:04:34.784" v="316" actId="1076"/>
        <pc:sldMkLst>
          <pc:docMk/>
          <pc:sldMk cId="1306341431" sldId="280"/>
        </pc:sldMkLst>
        <pc:spChg chg="add mod">
          <ac:chgData name="Roland Baldo" userId="0d1243acfbfd2e50" providerId="LiveId" clId="{3CA4AA71-3507-4DEF-9A57-51F777FF0C74}" dt="2024-02-12T15:04:34.784" v="316" actId="1076"/>
          <ac:spMkLst>
            <pc:docMk/>
            <pc:sldMk cId="1306341431" sldId="280"/>
            <ac:spMk id="3" creationId="{7CC891A3-168F-6A93-315D-675938B6DBCA}"/>
          </ac:spMkLst>
        </pc:spChg>
      </pc:sldChg>
      <pc:sldChg chg="modSp mod">
        <pc:chgData name="Roland Baldo" userId="0d1243acfbfd2e50" providerId="LiveId" clId="{3CA4AA71-3507-4DEF-9A57-51F777FF0C74}" dt="2024-02-12T15:05:18.279" v="321" actId="1076"/>
        <pc:sldMkLst>
          <pc:docMk/>
          <pc:sldMk cId="4233752835" sldId="282"/>
        </pc:sldMkLst>
        <pc:picChg chg="mod modCrop">
          <ac:chgData name="Roland Baldo" userId="0d1243acfbfd2e50" providerId="LiveId" clId="{3CA4AA71-3507-4DEF-9A57-51F777FF0C74}" dt="2024-02-12T15:05:18.279" v="321" actId="1076"/>
          <ac:picMkLst>
            <pc:docMk/>
            <pc:sldMk cId="4233752835" sldId="282"/>
            <ac:picMk id="4" creationId="{C499CFCD-3ED6-1C56-C3EB-CBECAA512783}"/>
          </ac:picMkLst>
        </pc:picChg>
      </pc:sldChg>
      <pc:sldChg chg="modSp mod">
        <pc:chgData name="Roland Baldo" userId="0d1243acfbfd2e50" providerId="LiveId" clId="{3CA4AA71-3507-4DEF-9A57-51F777FF0C74}" dt="2024-02-12T15:05:32.395" v="324" actId="1076"/>
        <pc:sldMkLst>
          <pc:docMk/>
          <pc:sldMk cId="1236621372" sldId="283"/>
        </pc:sldMkLst>
        <pc:picChg chg="mod">
          <ac:chgData name="Roland Baldo" userId="0d1243acfbfd2e50" providerId="LiveId" clId="{3CA4AA71-3507-4DEF-9A57-51F777FF0C74}" dt="2024-02-12T15:05:27.719" v="323" actId="1076"/>
          <ac:picMkLst>
            <pc:docMk/>
            <pc:sldMk cId="1236621372" sldId="283"/>
            <ac:picMk id="2" creationId="{30172176-0B90-9FA2-5365-DA07895247CB}"/>
          </ac:picMkLst>
        </pc:picChg>
        <pc:cxnChg chg="mod">
          <ac:chgData name="Roland Baldo" userId="0d1243acfbfd2e50" providerId="LiveId" clId="{3CA4AA71-3507-4DEF-9A57-51F777FF0C74}" dt="2024-02-12T15:05:32.395" v="324" actId="1076"/>
          <ac:cxnSpMkLst>
            <pc:docMk/>
            <pc:sldMk cId="1236621372" sldId="283"/>
            <ac:cxnSpMk id="4" creationId="{B8C69DAD-1CA0-B6C0-0909-D3004136D7DB}"/>
          </ac:cxnSpMkLst>
        </pc:cxnChg>
      </pc:sldChg>
      <pc:sldChg chg="addSp delSp modSp new mod">
        <pc:chgData name="Roland Baldo" userId="0d1243acfbfd2e50" providerId="LiveId" clId="{3CA4AA71-3507-4DEF-9A57-51F777FF0C74}" dt="2024-02-12T15:01:55.222" v="272" actId="20577"/>
        <pc:sldMkLst>
          <pc:docMk/>
          <pc:sldMk cId="183923752" sldId="292"/>
        </pc:sldMkLst>
        <pc:spChg chg="del">
          <ac:chgData name="Roland Baldo" userId="0d1243acfbfd2e50" providerId="LiveId" clId="{3CA4AA71-3507-4DEF-9A57-51F777FF0C74}" dt="2024-02-12T08:16:04.439" v="43" actId="21"/>
          <ac:spMkLst>
            <pc:docMk/>
            <pc:sldMk cId="183923752" sldId="292"/>
            <ac:spMk id="2" creationId="{FE642D8D-FDB6-072A-1949-D642B1FCB73D}"/>
          </ac:spMkLst>
        </pc:spChg>
        <pc:spChg chg="mod">
          <ac:chgData name="Roland Baldo" userId="0d1243acfbfd2e50" providerId="LiveId" clId="{3CA4AA71-3507-4DEF-9A57-51F777FF0C74}" dt="2024-02-12T15:01:55.222" v="272" actId="20577"/>
          <ac:spMkLst>
            <pc:docMk/>
            <pc:sldMk cId="183923752" sldId="292"/>
            <ac:spMk id="3" creationId="{9A7ED03F-B39B-7DD7-15E6-07DC01F0ACA6}"/>
          </ac:spMkLst>
        </pc:spChg>
        <pc:picChg chg="add mod">
          <ac:chgData name="Roland Baldo" userId="0d1243acfbfd2e50" providerId="LiveId" clId="{3CA4AA71-3507-4DEF-9A57-51F777FF0C74}" dt="2024-02-12T08:18:59.647" v="157" actId="14100"/>
          <ac:picMkLst>
            <pc:docMk/>
            <pc:sldMk cId="183923752" sldId="292"/>
            <ac:picMk id="5" creationId="{0015C02D-2735-33F7-0CE4-C8E24A7BBD3F}"/>
          </ac:picMkLst>
        </pc:picChg>
      </pc:sldChg>
      <pc:sldChg chg="new del">
        <pc:chgData name="Roland Baldo" userId="0d1243acfbfd2e50" providerId="LiveId" clId="{3CA4AA71-3507-4DEF-9A57-51F777FF0C74}" dt="2024-02-12T08:15:17.489" v="40" actId="2696"/>
        <pc:sldMkLst>
          <pc:docMk/>
          <pc:sldMk cId="2198814697" sldId="292"/>
        </pc:sldMkLst>
      </pc:sldChg>
      <pc:sldChg chg="addSp delSp modSp new mod">
        <pc:chgData name="Roland Baldo" userId="0d1243acfbfd2e50" providerId="LiveId" clId="{3CA4AA71-3507-4DEF-9A57-51F777FF0C74}" dt="2024-02-12T08:25:53.062" v="208" actId="208"/>
        <pc:sldMkLst>
          <pc:docMk/>
          <pc:sldMk cId="3315859563" sldId="293"/>
        </pc:sldMkLst>
        <pc:picChg chg="add del mod">
          <ac:chgData name="Roland Baldo" userId="0d1243acfbfd2e50" providerId="LiveId" clId="{3CA4AA71-3507-4DEF-9A57-51F777FF0C74}" dt="2024-02-12T08:25:14.045" v="195" actId="478"/>
          <ac:picMkLst>
            <pc:docMk/>
            <pc:sldMk cId="3315859563" sldId="293"/>
            <ac:picMk id="3" creationId="{568E5D89-B4D6-8E9D-E695-4081BD4439B7}"/>
          </ac:picMkLst>
        </pc:picChg>
        <pc:picChg chg="add mod">
          <ac:chgData name="Roland Baldo" userId="0d1243acfbfd2e50" providerId="LiveId" clId="{3CA4AA71-3507-4DEF-9A57-51F777FF0C74}" dt="2024-02-12T08:25:31.748" v="205" actId="1076"/>
          <ac:picMkLst>
            <pc:docMk/>
            <pc:sldMk cId="3315859563" sldId="293"/>
            <ac:picMk id="4" creationId="{D843F017-D342-9734-966D-98FEB4CB8FDC}"/>
          </ac:picMkLst>
        </pc:picChg>
        <pc:cxnChg chg="add mod">
          <ac:chgData name="Roland Baldo" userId="0d1243acfbfd2e50" providerId="LiveId" clId="{3CA4AA71-3507-4DEF-9A57-51F777FF0C74}" dt="2024-02-12T08:25:53.062" v="208" actId="208"/>
          <ac:cxnSpMkLst>
            <pc:docMk/>
            <pc:sldMk cId="3315859563" sldId="293"/>
            <ac:cxnSpMk id="6" creationId="{2424351A-AFF7-E1BF-1857-94B07D92B10D}"/>
          </ac:cxnSpMkLst>
        </pc:cxnChg>
      </pc:sldChg>
      <pc:sldChg chg="addSp delSp modSp new mod">
        <pc:chgData name="Roland Baldo" userId="0d1243acfbfd2e50" providerId="LiveId" clId="{3CA4AA71-3507-4DEF-9A57-51F777FF0C74}" dt="2024-02-12T08:24:22.370" v="194" actId="1076"/>
        <pc:sldMkLst>
          <pc:docMk/>
          <pc:sldMk cId="3147829160" sldId="294"/>
        </pc:sldMkLst>
        <pc:picChg chg="add mod">
          <ac:chgData name="Roland Baldo" userId="0d1243acfbfd2e50" providerId="LiveId" clId="{3CA4AA71-3507-4DEF-9A57-51F777FF0C74}" dt="2024-02-12T08:21:58.868" v="186" actId="1076"/>
          <ac:picMkLst>
            <pc:docMk/>
            <pc:sldMk cId="3147829160" sldId="294"/>
            <ac:picMk id="3" creationId="{DBEB3C59-E363-92F0-8C6A-7688751B19BD}"/>
          </ac:picMkLst>
        </pc:picChg>
        <pc:picChg chg="add del mod">
          <ac:chgData name="Roland Baldo" userId="0d1243acfbfd2e50" providerId="LiveId" clId="{3CA4AA71-3507-4DEF-9A57-51F777FF0C74}" dt="2024-02-12T08:24:11.633" v="189" actId="478"/>
          <ac:picMkLst>
            <pc:docMk/>
            <pc:sldMk cId="3147829160" sldId="294"/>
            <ac:picMk id="5" creationId="{A1FF8ACB-E456-F80D-1E6C-6EC4BE7C6CA1}"/>
          </ac:picMkLst>
        </pc:picChg>
        <pc:picChg chg="add mod">
          <ac:chgData name="Roland Baldo" userId="0d1243acfbfd2e50" providerId="LiveId" clId="{3CA4AA71-3507-4DEF-9A57-51F777FF0C74}" dt="2024-02-12T08:24:22.370" v="194" actId="1076"/>
          <ac:picMkLst>
            <pc:docMk/>
            <pc:sldMk cId="3147829160" sldId="294"/>
            <ac:picMk id="6" creationId="{F1789573-E894-216C-5C3C-64217E5F6BBE}"/>
          </ac:picMkLst>
        </pc:picChg>
      </pc:sldChg>
      <pc:sldChg chg="addSp modSp new mod">
        <pc:chgData name="Roland Baldo" userId="0d1243acfbfd2e50" providerId="LiveId" clId="{3CA4AA71-3507-4DEF-9A57-51F777FF0C74}" dt="2024-02-12T08:27:16.454" v="216" actId="208"/>
        <pc:sldMkLst>
          <pc:docMk/>
          <pc:sldMk cId="2528229238" sldId="295"/>
        </pc:sldMkLst>
        <pc:picChg chg="add mod">
          <ac:chgData name="Roland Baldo" userId="0d1243acfbfd2e50" providerId="LiveId" clId="{3CA4AA71-3507-4DEF-9A57-51F777FF0C74}" dt="2024-02-12T08:27:02.022" v="213" actId="1076"/>
          <ac:picMkLst>
            <pc:docMk/>
            <pc:sldMk cId="2528229238" sldId="295"/>
            <ac:picMk id="2" creationId="{32CFA48A-93A7-9570-BA70-C55C4AA08F19}"/>
          </ac:picMkLst>
        </pc:picChg>
        <pc:cxnChg chg="add mod">
          <ac:chgData name="Roland Baldo" userId="0d1243acfbfd2e50" providerId="LiveId" clId="{3CA4AA71-3507-4DEF-9A57-51F777FF0C74}" dt="2024-02-12T08:27:16.454" v="216" actId="208"/>
          <ac:cxnSpMkLst>
            <pc:docMk/>
            <pc:sldMk cId="2528229238" sldId="295"/>
            <ac:cxnSpMk id="4" creationId="{51CD6C02-87D0-3A6E-461A-FDC74297A55C}"/>
          </ac:cxnSpMkLst>
        </pc:cxnChg>
      </pc:sldChg>
      <pc:sldChg chg="addSp modSp new mod">
        <pc:chgData name="Roland Baldo" userId="0d1243acfbfd2e50" providerId="LiveId" clId="{3CA4AA71-3507-4DEF-9A57-51F777FF0C74}" dt="2024-02-12T08:28:48.064" v="227" actId="208"/>
        <pc:sldMkLst>
          <pc:docMk/>
          <pc:sldMk cId="3962071707" sldId="296"/>
        </pc:sldMkLst>
        <pc:picChg chg="add mod">
          <ac:chgData name="Roland Baldo" userId="0d1243acfbfd2e50" providerId="LiveId" clId="{3CA4AA71-3507-4DEF-9A57-51F777FF0C74}" dt="2024-02-12T08:28:22.330" v="224" actId="1076"/>
          <ac:picMkLst>
            <pc:docMk/>
            <pc:sldMk cId="3962071707" sldId="296"/>
            <ac:picMk id="2" creationId="{BEAA674B-C03E-5770-087D-713FD3096EA1}"/>
          </ac:picMkLst>
        </pc:picChg>
        <pc:cxnChg chg="add mod">
          <ac:chgData name="Roland Baldo" userId="0d1243acfbfd2e50" providerId="LiveId" clId="{3CA4AA71-3507-4DEF-9A57-51F777FF0C74}" dt="2024-02-12T08:28:48.064" v="227" actId="208"/>
          <ac:cxnSpMkLst>
            <pc:docMk/>
            <pc:sldMk cId="3962071707" sldId="296"/>
            <ac:cxnSpMk id="4" creationId="{9458B369-6B3F-3F4A-F4A1-3616B95BFC9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6F4FE-BE11-F7C9-4647-36CCAD85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7220D0-6CD5-81ED-18CE-18228FE50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876AA5-A598-5A7E-4367-E49CC7F73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D14F88-C011-9FDB-8BFB-308376E2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6CCC7E-012F-0AC4-2FE0-64B73D5F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703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96B72-DB14-BF2D-C9EB-FB51526A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6EC7F8-867F-54B8-496B-97AEBD515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D7E95-20C9-80FF-A99C-BC5A01B0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434721-73D0-4D3B-4E58-32FBA6B5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C271ED-2E60-6406-0B5A-E5F58020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28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CB67D03-1136-8F71-4189-87774890E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9E05CE-AFC0-161E-A6BF-7FF82FBBF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863682-6EAD-68A6-A8C3-419B64FB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B3ECF2-257C-3123-4160-5A9F5DCFC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5FA52-947E-3542-EA8D-1B94D44B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9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D54DF-CED6-487C-0324-96FB8462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C97DD3-3A5C-C0AC-163C-9729954DC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31833-30AC-55BB-59B2-3BE59CB4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C5987A-2503-9BA0-0606-032FEDF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9EDB39-A987-A9B0-CBC5-0ED19A005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07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51FD9-A45E-FA0D-B45A-91FA94894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00DC79-11E5-6F3E-199C-C5ED2B336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939C8C-495C-056F-F427-DDC75A86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2F2B20-EA2E-57DF-A9E6-BBDD87FC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094801-ABC6-8E72-F22D-4F5B7B8B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47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30AFA-0EAE-170D-59D6-0C185C34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AE59C-F79F-5A8B-570B-F164308DA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B267FF-66AC-7D4A-595B-4BEE3B332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4B43BE-FF18-D05C-F0EC-4B2911A5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16AD4B-B786-3907-48A8-21B6C0D66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02750E-8239-0000-CE6B-83B694FE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326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03126-C445-1D3C-8C52-BCEDDA1C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E2475E-B3CD-B40D-7367-04F2FC5C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00BF81-B9B9-A3D8-02CE-4FA289FF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5BE2B7-7377-C2D3-987F-9F01EC523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91CA31-9486-8986-4965-90594B14C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4ADF2C-4E71-B72B-BCBC-E42778D1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491DA2A-6C32-908E-EA16-215987A0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184E96-DF3B-F366-C8D0-64A659ED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62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7B53B-AFDC-197F-881F-3DF7F2CC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FF38D8-8FB7-48C1-8D48-5422FCF60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3A20C3-B3E8-B874-6DDC-E472F2D9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A88B81-9B39-BC7A-C40B-7C38318D9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3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03F5CF0-DDBA-DE07-C2C4-38DE5824F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A0D1794-EE77-131A-892A-8026F61F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E77257-E088-589E-B4C1-F17FFEC4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760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5EA82-1E2D-16B0-AE61-0B454A59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E4994C-1532-AD28-9A59-04361CE9B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33EFC-7712-AA00-0ABF-45A58C925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398BAC-FFEE-EC05-220C-F204166F8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5C807D9-3F53-472C-8E1F-0B0275C2A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4475EA-26AA-2834-E4BE-29C283100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99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2533A-8C7F-4518-60B6-2FC0D788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E1A7B6-8DE3-8FB4-6F53-951B79EF0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8D6EA5-D7B1-DBE8-CD2A-12C2BFBF7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A7681A-18BD-7408-F728-3888271D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8A1AA4-86C1-3956-6675-EEC8195D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004DB2-EA46-7808-756A-026D4732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37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4142B62-D112-13B5-26AD-985E0CD3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it-I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D90D56-6308-E818-446C-DDD39D061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5CBBB9-B6E5-6E1A-F1E2-B091D7562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449E3-5E2A-49EA-BD47-AEC865C8BD2F}" type="datetimeFigureOut">
              <a:rPr lang="it-IT" smtClean="0"/>
              <a:t>12/02/2024</a:t>
            </a:fld>
            <a:endParaRPr lang="it-I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099CDF-C0C5-91BB-1A58-64577DCFF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4A66AD-5EFE-CE6B-577E-96FED9B2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05209-DB34-4EB4-AE5A-FABDBB8408E0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3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sws.firmacerta.it/SignEngineWeb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FA536-E912-6AF7-9E3C-D331680EC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de-DE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SPID, PEC, digitale Unterschrift</a:t>
            </a:r>
            <a:endParaRPr lang="it-IT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946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Adeguamento PEC agli standard europei: riconoscimento titolare e  attivazione della verifica in 2 passaggi - Guide e supporto | Shellrent">
            <a:extLst>
              <a:ext uri="{FF2B5EF4-FFF2-40B4-BE49-F238E27FC236}">
                <a16:creationId xmlns:a16="http://schemas.microsoft.com/office/drawing/2014/main" id="{5BCFD072-4C9C-BC68-E980-F3C9ECFB8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32" y="914090"/>
            <a:ext cx="9663935" cy="502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84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B8C85030-3F60-78A9-3833-F54F93A1D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8" t="27812" r="33751" b="25896"/>
          <a:stretch/>
        </p:blipFill>
        <p:spPr bwMode="auto">
          <a:xfrm>
            <a:off x="1803082" y="800100"/>
            <a:ext cx="8585835" cy="525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896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Come adeguare la propria Pec agli standard europei ed ottenere la spunta  blu - YouTube">
            <a:extLst>
              <a:ext uri="{FF2B5EF4-FFF2-40B4-BE49-F238E27FC236}">
                <a16:creationId xmlns:a16="http://schemas.microsoft.com/office/drawing/2014/main" id="{E0A216F8-165A-6C01-9E2E-5FC2EEBBD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3" t="13800" r="15482" b="5178"/>
          <a:stretch/>
        </p:blipFill>
        <p:spPr bwMode="auto">
          <a:xfrm>
            <a:off x="2200275" y="995081"/>
            <a:ext cx="7791450" cy="5333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23F2188-E7AE-C1A7-E245-B1D6A34104E7}"/>
              </a:ext>
            </a:extLst>
          </p:cNvPr>
          <p:cNvCxnSpPr/>
          <p:nvPr/>
        </p:nvCxnSpPr>
        <p:spPr>
          <a:xfrm>
            <a:off x="1757082" y="3429000"/>
            <a:ext cx="8606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9260027-4D58-C66E-121D-3B4E02B07772}"/>
              </a:ext>
            </a:extLst>
          </p:cNvPr>
          <p:cNvCxnSpPr/>
          <p:nvPr/>
        </p:nvCxnSpPr>
        <p:spPr>
          <a:xfrm>
            <a:off x="1757082" y="4074459"/>
            <a:ext cx="8606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70A6C5E-7663-183B-8681-E8A216563086}"/>
              </a:ext>
            </a:extLst>
          </p:cNvPr>
          <p:cNvCxnSpPr/>
          <p:nvPr/>
        </p:nvCxnSpPr>
        <p:spPr>
          <a:xfrm>
            <a:off x="1757082" y="4280647"/>
            <a:ext cx="8606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DD81E8F-FFF1-6541-C7D4-4CAEC62C64FA}"/>
              </a:ext>
            </a:extLst>
          </p:cNvPr>
          <p:cNvCxnSpPr/>
          <p:nvPr/>
        </p:nvCxnSpPr>
        <p:spPr>
          <a:xfrm>
            <a:off x="1769969" y="4486836"/>
            <a:ext cx="8606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4381977-BC2E-38E1-A339-54639E27081E}"/>
              </a:ext>
            </a:extLst>
          </p:cNvPr>
          <p:cNvCxnSpPr/>
          <p:nvPr/>
        </p:nvCxnSpPr>
        <p:spPr>
          <a:xfrm>
            <a:off x="1769969" y="4701988"/>
            <a:ext cx="8606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9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DAA76B-526F-2572-F103-08495A920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15" y="745471"/>
            <a:ext cx="10263282" cy="4812647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77522120-78AD-A7DA-1B39-B67F512200B1}"/>
              </a:ext>
            </a:extLst>
          </p:cNvPr>
          <p:cNvCxnSpPr/>
          <p:nvPr/>
        </p:nvCxnSpPr>
        <p:spPr>
          <a:xfrm>
            <a:off x="7924800" y="2106706"/>
            <a:ext cx="95025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4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oftware, Webseite, Diagramm enthält.&#10;&#10;Automatisch generierte Beschreibung">
            <a:extLst>
              <a:ext uri="{FF2B5EF4-FFF2-40B4-BE49-F238E27FC236}">
                <a16:creationId xmlns:a16="http://schemas.microsoft.com/office/drawing/2014/main" id="{6065A890-211C-B171-C95C-7AFD86C7D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0344"/>
            <a:ext cx="975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81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97C3A895-AE93-0C27-9707-F41BC745B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67" t="21652" r="21572" b="15070"/>
          <a:stretch/>
        </p:blipFill>
        <p:spPr bwMode="auto">
          <a:xfrm>
            <a:off x="2840130" y="602092"/>
            <a:ext cx="6814857" cy="5878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58FAC05-947E-0700-A9BE-7B94A5724A3B}"/>
              </a:ext>
            </a:extLst>
          </p:cNvPr>
          <p:cNvCxnSpPr/>
          <p:nvPr/>
        </p:nvCxnSpPr>
        <p:spPr>
          <a:xfrm>
            <a:off x="3334871" y="5253318"/>
            <a:ext cx="6006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7C9D2AC2-F525-5A4F-EFB8-AF226436A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0" t="11573" r="51388" b="58935"/>
          <a:stretch/>
        </p:blipFill>
        <p:spPr bwMode="auto">
          <a:xfrm>
            <a:off x="1113976" y="1491222"/>
            <a:ext cx="8942070" cy="3248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36D7681-1B23-C120-48C6-6A7E1213D789}"/>
              </a:ext>
            </a:extLst>
          </p:cNvPr>
          <p:cNvCxnSpPr/>
          <p:nvPr/>
        </p:nvCxnSpPr>
        <p:spPr>
          <a:xfrm>
            <a:off x="2043953" y="3935506"/>
            <a:ext cx="77096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44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6EDE6F18-48CF-441E-F4FE-BE3EF8518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0" b="6297"/>
          <a:stretch/>
        </p:blipFill>
        <p:spPr bwMode="auto">
          <a:xfrm>
            <a:off x="1335761" y="921403"/>
            <a:ext cx="9993314" cy="5015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847D328-F223-8564-D263-AC13F7337A25}"/>
              </a:ext>
            </a:extLst>
          </p:cNvPr>
          <p:cNvCxnSpPr/>
          <p:nvPr/>
        </p:nvCxnSpPr>
        <p:spPr>
          <a:xfrm flipH="1">
            <a:off x="9762565" y="4320988"/>
            <a:ext cx="6902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04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7C6F8E74-096E-8A3C-5A4E-FDCB9680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80" b="4803"/>
          <a:stretch/>
        </p:blipFill>
        <p:spPr bwMode="auto">
          <a:xfrm>
            <a:off x="1281972" y="1051672"/>
            <a:ext cx="9148011" cy="4667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903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7ED03F-B39B-7DD7-15E6-07DC01F0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491347"/>
            <a:ext cx="10181253" cy="46037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2-Schritt-Verifizierung – </a:t>
            </a:r>
            <a:r>
              <a:rPr lang="de-DE" dirty="0" err="1"/>
              <a:t>Verifica</a:t>
            </a:r>
            <a:r>
              <a:rPr lang="de-DE" dirty="0"/>
              <a:t> in 2 </a:t>
            </a:r>
            <a:r>
              <a:rPr lang="de-DE" dirty="0" err="1"/>
              <a:t>passaggi</a:t>
            </a:r>
            <a:endParaRPr lang="de-IT" dirty="0"/>
          </a:p>
        </p:txBody>
      </p:sp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0015C02D-2735-33F7-0CE4-C8E24A7BB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95" y="1104575"/>
            <a:ext cx="7174911" cy="51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B7E55-79B9-4176-DD36-83A33E3D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</a:t>
            </a:r>
            <a:endParaRPr lang="it-IT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BE2566D-F889-E3A8-218D-E8B114D6F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603" y="3172166"/>
            <a:ext cx="9144793" cy="1658256"/>
          </a:xfrm>
          <a:prstGeom prst="rect">
            <a:avLst/>
          </a:prstGeom>
        </p:spPr>
      </p:pic>
      <p:pic>
        <p:nvPicPr>
          <p:cNvPr id="7" name="Grafik 6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406EE7C8-4E0E-97B9-5FD9-A625021A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95" b="28508"/>
          <a:stretch/>
        </p:blipFill>
        <p:spPr bwMode="auto">
          <a:xfrm>
            <a:off x="538592" y="1544216"/>
            <a:ext cx="11114816" cy="3769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41F8BB1-71F4-C22B-A78D-CDD0C00B4C64}"/>
              </a:ext>
            </a:extLst>
          </p:cNvPr>
          <p:cNvCxnSpPr/>
          <p:nvPr/>
        </p:nvCxnSpPr>
        <p:spPr>
          <a:xfrm flipV="1">
            <a:off x="8736380" y="2357476"/>
            <a:ext cx="0" cy="385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12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Multimedia, Gerät enthält.&#10;&#10;Automatisch generierte Beschreibung">
            <a:extLst>
              <a:ext uri="{FF2B5EF4-FFF2-40B4-BE49-F238E27FC236}">
                <a16:creationId xmlns:a16="http://schemas.microsoft.com/office/drawing/2014/main" id="{DBEB3C59-E363-92F0-8C6A-7688751B1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71" y="817690"/>
            <a:ext cx="2596633" cy="5376362"/>
          </a:xfrm>
          <a:prstGeom prst="rect">
            <a:avLst/>
          </a:prstGeom>
        </p:spPr>
      </p:pic>
      <p:pic>
        <p:nvPicPr>
          <p:cNvPr id="6" name="Grafik 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F1789573-E894-216C-5C3C-64217E5F6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80" t="21948" r="43011" b="10641"/>
          <a:stretch/>
        </p:blipFill>
        <p:spPr bwMode="auto">
          <a:xfrm>
            <a:off x="6096000" y="817690"/>
            <a:ext cx="2656998" cy="5472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782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D843F017-D342-9734-966D-98FEB4CB8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11" t="15873" r="43012" b="15736"/>
          <a:stretch/>
        </p:blipFill>
        <p:spPr bwMode="auto">
          <a:xfrm>
            <a:off x="4525573" y="87056"/>
            <a:ext cx="3140853" cy="6683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2424351A-AFF7-E1BF-1857-94B07D92B10D}"/>
              </a:ext>
            </a:extLst>
          </p:cNvPr>
          <p:cNvCxnSpPr/>
          <p:nvPr/>
        </p:nvCxnSpPr>
        <p:spPr>
          <a:xfrm flipH="1">
            <a:off x="7287208" y="3429000"/>
            <a:ext cx="1278294" cy="79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59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32CFA48A-93A7-9570-BA70-C55C4AA08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80" t="23908" r="43011" b="7505"/>
          <a:stretch/>
        </p:blipFill>
        <p:spPr bwMode="auto">
          <a:xfrm>
            <a:off x="4566589" y="223648"/>
            <a:ext cx="3058821" cy="6410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1CD6C02-87D0-3A6E-461A-FDC74297A55C}"/>
              </a:ext>
            </a:extLst>
          </p:cNvPr>
          <p:cNvCxnSpPr/>
          <p:nvPr/>
        </p:nvCxnSpPr>
        <p:spPr>
          <a:xfrm>
            <a:off x="3862873" y="3163078"/>
            <a:ext cx="12969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229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BEAA674B-C03E-5770-087D-713FD3096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01" t="19009" r="43232" b="12796"/>
          <a:stretch/>
        </p:blipFill>
        <p:spPr bwMode="auto">
          <a:xfrm>
            <a:off x="4623496" y="285710"/>
            <a:ext cx="2945007" cy="6286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9458B369-6B3F-3F4A-F4A1-3616B95BFC9B}"/>
              </a:ext>
            </a:extLst>
          </p:cNvPr>
          <p:cNvCxnSpPr/>
          <p:nvPr/>
        </p:nvCxnSpPr>
        <p:spPr>
          <a:xfrm flipH="1">
            <a:off x="7473820" y="1931437"/>
            <a:ext cx="541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071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380BB-24FB-09F3-07C3-9F372321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Unterschrift - Firma Aruba</a:t>
            </a:r>
            <a:endParaRPr lang="it-IT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3D6B03C7-21E7-AFFC-1F83-691499014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18" t="21466" r="27136" b="16376"/>
          <a:stretch/>
        </p:blipFill>
        <p:spPr bwMode="auto">
          <a:xfrm>
            <a:off x="2699408" y="1466215"/>
            <a:ext cx="6793184" cy="5026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D17F9B7-9DAF-4D05-0043-955FCDCB8EF9}"/>
              </a:ext>
            </a:extLst>
          </p:cNvPr>
          <p:cNvSpPr txBox="1"/>
          <p:nvPr/>
        </p:nvSpPr>
        <p:spPr>
          <a:xfrm>
            <a:off x="279916" y="3429000"/>
            <a:ext cx="2696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Aruba </a:t>
            </a:r>
            <a:r>
              <a:rPr lang="de-DE" sz="4000" dirty="0" err="1">
                <a:solidFill>
                  <a:srgbClr val="C00000"/>
                </a:solidFill>
              </a:rPr>
              <a:t>Sign</a:t>
            </a:r>
            <a:endParaRPr lang="de-IT" sz="4000" dirty="0">
              <a:solidFill>
                <a:srgbClr val="C00000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2BA161F-1621-13E6-8086-952581C002EC}"/>
              </a:ext>
            </a:extLst>
          </p:cNvPr>
          <p:cNvCxnSpPr/>
          <p:nvPr/>
        </p:nvCxnSpPr>
        <p:spPr>
          <a:xfrm flipH="1">
            <a:off x="6774025" y="4935894"/>
            <a:ext cx="68113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885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95CEABC4-9D44-37D4-37B0-43D35A466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9" t="17733" r="27031" b="22723"/>
          <a:stretch/>
        </p:blipFill>
        <p:spPr bwMode="auto">
          <a:xfrm>
            <a:off x="2485216" y="863553"/>
            <a:ext cx="7221568" cy="5130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4569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9DF7829F-E569-3FE9-E357-E51215503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3" t="19226" r="27557" b="13950"/>
          <a:stretch/>
        </p:blipFill>
        <p:spPr bwMode="auto">
          <a:xfrm>
            <a:off x="2815478" y="765949"/>
            <a:ext cx="6561044" cy="5326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452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8A719EA6-A7FB-1928-757F-999B7FBBD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8" t="16052" r="27556" b="17869"/>
          <a:stretch/>
        </p:blipFill>
        <p:spPr bwMode="auto">
          <a:xfrm>
            <a:off x="2910120" y="877376"/>
            <a:ext cx="6371760" cy="5103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8115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Aruba OTP su App Store">
            <a:extLst>
              <a:ext uri="{FF2B5EF4-FFF2-40B4-BE49-F238E27FC236}">
                <a16:creationId xmlns:a16="http://schemas.microsoft.com/office/drawing/2014/main" id="{CEEF8736-BF0C-DAA4-0DF5-45DF4A2DC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9" r="26042"/>
          <a:stretch/>
        </p:blipFill>
        <p:spPr bwMode="auto">
          <a:xfrm>
            <a:off x="2650266" y="793452"/>
            <a:ext cx="2265680" cy="2447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 descr="Guide PEC | Guide pec.it">
            <a:extLst>
              <a:ext uri="{FF2B5EF4-FFF2-40B4-BE49-F238E27FC236}">
                <a16:creationId xmlns:a16="http://schemas.microsoft.com/office/drawing/2014/main" id="{BE6E99F7-3137-EB00-821C-74D12B52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48" y="2256864"/>
            <a:ext cx="4081153" cy="34626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06EA588-26F3-DBC9-1F47-004C764EB154}"/>
              </a:ext>
            </a:extLst>
          </p:cNvPr>
          <p:cNvCxnSpPr/>
          <p:nvPr/>
        </p:nvCxnSpPr>
        <p:spPr>
          <a:xfrm>
            <a:off x="5351929" y="5181600"/>
            <a:ext cx="6633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7CC891A3-168F-6A93-315D-675938B6DBCA}"/>
              </a:ext>
            </a:extLst>
          </p:cNvPr>
          <p:cNvSpPr txBox="1"/>
          <p:nvPr/>
        </p:nvSpPr>
        <p:spPr>
          <a:xfrm>
            <a:off x="2609795" y="3806891"/>
            <a:ext cx="254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Aruba OTP</a:t>
            </a:r>
            <a:endParaRPr lang="de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41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A69F0ECB-235D-2FA8-058B-1AD17AE39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92" t="11760" r="15483" b="12082"/>
          <a:stretch/>
        </p:blipFill>
        <p:spPr bwMode="auto">
          <a:xfrm>
            <a:off x="2658735" y="860586"/>
            <a:ext cx="6874529" cy="5136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1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C0E0EA63-E4E6-3B7B-B6F0-4C168B2093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79" t="11186" r="16217" b="14137"/>
          <a:stretch/>
        </p:blipFill>
        <p:spPr bwMode="auto">
          <a:xfrm>
            <a:off x="1766230" y="889060"/>
            <a:ext cx="8659540" cy="507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64F2FC86-A54F-62BE-435A-5189A381A0CD}"/>
              </a:ext>
            </a:extLst>
          </p:cNvPr>
          <p:cNvCxnSpPr/>
          <p:nvPr/>
        </p:nvCxnSpPr>
        <p:spPr>
          <a:xfrm flipV="1">
            <a:off x="4348981" y="4109801"/>
            <a:ext cx="0" cy="385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85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FBF2C-67D9-D658-FF91-CC508C76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5573"/>
          </a:xfrm>
        </p:spPr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Unterschrift – Firma </a:t>
            </a:r>
            <a:r>
              <a:rPr lang="de-DE" sz="5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Namirial</a:t>
            </a:r>
            <a:endParaRPr lang="it-IT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FD5C3F-F0B2-A3FD-12B2-F67ED197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" y="6415554"/>
            <a:ext cx="10515600" cy="37969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Link: </a:t>
            </a:r>
            <a:r>
              <a:rPr lang="de-DE" dirty="0">
                <a:hlinkClick r:id="rId2"/>
              </a:rPr>
              <a:t>https://sws.firmacerta.it/SignEngineWeb/</a:t>
            </a:r>
            <a:endParaRPr lang="de-DE" dirty="0"/>
          </a:p>
          <a:p>
            <a:endParaRPr lang="it-IT" dirty="0"/>
          </a:p>
        </p:txBody>
      </p:sp>
      <p:pic>
        <p:nvPicPr>
          <p:cNvPr id="4" name="Grafik 3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C499CFCD-3ED6-1C56-C3EB-CBECAA512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2" b="4430"/>
          <a:stretch/>
        </p:blipFill>
        <p:spPr bwMode="auto">
          <a:xfrm>
            <a:off x="1442307" y="1326178"/>
            <a:ext cx="10346290" cy="49208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3752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30172176-0B90-9FA2-5365-DA0789524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3" r="36796" b="49602"/>
          <a:stretch/>
        </p:blipFill>
        <p:spPr bwMode="auto">
          <a:xfrm>
            <a:off x="1051157" y="1635627"/>
            <a:ext cx="10089686" cy="3586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B8C69DAD-1CA0-B6C0-0909-D3004136D7DB}"/>
              </a:ext>
            </a:extLst>
          </p:cNvPr>
          <p:cNvCxnSpPr/>
          <p:nvPr/>
        </p:nvCxnSpPr>
        <p:spPr>
          <a:xfrm>
            <a:off x="905435" y="4785140"/>
            <a:ext cx="5916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21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23F71EA-BA52-5A03-1ED8-FE3B0404C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9" t="27439" r="24931" b="29069"/>
          <a:stretch/>
        </p:blipFill>
        <p:spPr bwMode="auto">
          <a:xfrm>
            <a:off x="1336264" y="1204071"/>
            <a:ext cx="9489772" cy="4578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0609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DDF5D378-860F-7594-AF27-63019D7D7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2" b="4430"/>
          <a:stretch/>
        </p:blipFill>
        <p:spPr bwMode="auto">
          <a:xfrm>
            <a:off x="1264041" y="1012311"/>
            <a:ext cx="10162542" cy="4833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5A3B777-E783-3AF3-2B02-4A7C7BFD3EC5}"/>
              </a:ext>
            </a:extLst>
          </p:cNvPr>
          <p:cNvCxnSpPr/>
          <p:nvPr/>
        </p:nvCxnSpPr>
        <p:spPr>
          <a:xfrm>
            <a:off x="923365" y="3236259"/>
            <a:ext cx="69924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531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B71BAD70-D9A0-D1C6-F5B0-7876CA3D4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2" b="4803"/>
          <a:stretch/>
        </p:blipFill>
        <p:spPr bwMode="auto">
          <a:xfrm>
            <a:off x="1237210" y="1113023"/>
            <a:ext cx="9717579" cy="4631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DC84061-FC00-0AE6-B9A9-F2B3C34CE2A9}"/>
              </a:ext>
            </a:extLst>
          </p:cNvPr>
          <p:cNvCxnSpPr/>
          <p:nvPr/>
        </p:nvCxnSpPr>
        <p:spPr>
          <a:xfrm>
            <a:off x="860612" y="2734235"/>
            <a:ext cx="51098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410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C7453389-606E-4716-3403-112B498AF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3" b="4804"/>
          <a:stretch/>
        </p:blipFill>
        <p:spPr bwMode="auto">
          <a:xfrm>
            <a:off x="945456" y="990179"/>
            <a:ext cx="10301088" cy="4877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F1354CB-A2C0-412B-EA41-C43A8DF3EE26}"/>
              </a:ext>
            </a:extLst>
          </p:cNvPr>
          <p:cNvCxnSpPr/>
          <p:nvPr/>
        </p:nvCxnSpPr>
        <p:spPr>
          <a:xfrm flipH="1">
            <a:off x="4034118" y="2886635"/>
            <a:ext cx="50202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02DB102F-1946-5949-EB6C-DBA17158F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40" b="4990"/>
          <a:stretch/>
        </p:blipFill>
        <p:spPr bwMode="auto">
          <a:xfrm>
            <a:off x="1036841" y="1028139"/>
            <a:ext cx="10118317" cy="4801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1046301-E7A8-CAD5-1B12-CA85196D7344}"/>
              </a:ext>
            </a:extLst>
          </p:cNvPr>
          <p:cNvCxnSpPr/>
          <p:nvPr/>
        </p:nvCxnSpPr>
        <p:spPr>
          <a:xfrm>
            <a:off x="896471" y="4338918"/>
            <a:ext cx="44823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981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0DABA079-1DCA-7D62-EE8D-56882EDC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39" b="4430"/>
          <a:stretch/>
        </p:blipFill>
        <p:spPr bwMode="auto">
          <a:xfrm>
            <a:off x="1225166" y="1102168"/>
            <a:ext cx="9741668" cy="4653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78BDCC45-031E-9007-E363-D148E5F3E4BB}"/>
              </a:ext>
            </a:extLst>
          </p:cNvPr>
          <p:cNvCxnSpPr/>
          <p:nvPr/>
        </p:nvCxnSpPr>
        <p:spPr>
          <a:xfrm>
            <a:off x="923365" y="4303059"/>
            <a:ext cx="53788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892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0B634BB9-5E80-7547-6449-BCC9F877D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26" b="4244"/>
          <a:stretch/>
        </p:blipFill>
        <p:spPr bwMode="auto">
          <a:xfrm>
            <a:off x="1083393" y="1034442"/>
            <a:ext cx="10025214" cy="4789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8E0467D-F241-9337-F2D7-CB3230873579}"/>
              </a:ext>
            </a:extLst>
          </p:cNvPr>
          <p:cNvCxnSpPr/>
          <p:nvPr/>
        </p:nvCxnSpPr>
        <p:spPr>
          <a:xfrm>
            <a:off x="1837765" y="4545106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879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AA0BF7F9-FA26-ADE9-609D-8C790D7B7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00" b="4430"/>
          <a:stretch/>
        </p:blipFill>
        <p:spPr bwMode="auto">
          <a:xfrm>
            <a:off x="989615" y="1005728"/>
            <a:ext cx="10212769" cy="484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69646DA3-F134-DDE8-529D-7051546FFE74}"/>
              </a:ext>
            </a:extLst>
          </p:cNvPr>
          <p:cNvCxnSpPr/>
          <p:nvPr/>
        </p:nvCxnSpPr>
        <p:spPr>
          <a:xfrm flipH="1">
            <a:off x="1488141" y="4894729"/>
            <a:ext cx="38548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83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3371AC3A-C668-AB84-2C1A-CC37FBCB1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11070" r="21048" b="6483"/>
          <a:stretch/>
        </p:blipFill>
        <p:spPr bwMode="auto">
          <a:xfrm>
            <a:off x="2075842" y="597169"/>
            <a:ext cx="8040316" cy="5663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703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BC2BD59-115F-BC06-0BD6-2FBE8287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6" y="980170"/>
            <a:ext cx="10788548" cy="489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8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9EB39-BA96-4CFD-F1F2-236B19B1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</a:t>
            </a:r>
            <a:endParaRPr lang="it-IT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CF4D19-C044-F9EF-2FF5-210686032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013"/>
            <a:ext cx="10515600" cy="558987"/>
          </a:xfrm>
        </p:spPr>
        <p:txBody>
          <a:bodyPr/>
          <a:lstStyle/>
          <a:p>
            <a:r>
              <a:rPr lang="de-DE" dirty="0"/>
              <a:t>Wo einsteigen – Dove </a:t>
            </a:r>
            <a:r>
              <a:rPr lang="de-DE" dirty="0" err="1"/>
              <a:t>accedere</a:t>
            </a:r>
            <a:r>
              <a:rPr lang="de-DE" dirty="0"/>
              <a:t>?</a:t>
            </a:r>
          </a:p>
          <a:p>
            <a:endParaRPr lang="it-IT" dirty="0"/>
          </a:p>
        </p:txBody>
      </p:sp>
      <p:pic>
        <p:nvPicPr>
          <p:cNvPr id="4" name="Grafik 3" descr="Ein Bild, das Text, Screenshot, Software, Website enthält.&#10;&#10;Automatisch generierte Beschreibung">
            <a:extLst>
              <a:ext uri="{FF2B5EF4-FFF2-40B4-BE49-F238E27FC236}">
                <a16:creationId xmlns:a16="http://schemas.microsoft.com/office/drawing/2014/main" id="{4DA44A68-29E0-EE79-AAE7-0A433B9C4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8" b="4430"/>
          <a:stretch/>
        </p:blipFill>
        <p:spPr bwMode="auto">
          <a:xfrm>
            <a:off x="1151608" y="1418254"/>
            <a:ext cx="9888784" cy="4671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58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Logo, Schrift enthält.&#10;&#10;Automatisch generierte Beschreibung">
            <a:extLst>
              <a:ext uri="{FF2B5EF4-FFF2-40B4-BE49-F238E27FC236}">
                <a16:creationId xmlns:a16="http://schemas.microsoft.com/office/drawing/2014/main" id="{801CC66F-A796-77D2-92F6-95057B8D5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7" y="82460"/>
            <a:ext cx="3872425" cy="66930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2CBCB9-6450-3850-3B24-DADCC45347C5}"/>
              </a:ext>
            </a:extLst>
          </p:cNvPr>
          <p:cNvSpPr txBox="1"/>
          <p:nvPr/>
        </p:nvSpPr>
        <p:spPr>
          <a:xfrm>
            <a:off x="475860" y="3075057"/>
            <a:ext cx="4012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</a:rPr>
              <a:t>App „Aruba PEC“</a:t>
            </a:r>
            <a:endParaRPr lang="de-IT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66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CFBDC9-F3A2-2457-3D6A-46257C95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9907"/>
            <a:ext cx="12192000" cy="6152964"/>
          </a:xfrm>
        </p:spPr>
        <p:txBody>
          <a:bodyPr/>
          <a:lstStyle/>
          <a:p>
            <a:r>
              <a:rPr lang="de-DE" dirty="0"/>
              <a:t>Anpassung an die europäischen Standards – </a:t>
            </a:r>
            <a:r>
              <a:rPr lang="de-DE" dirty="0" err="1"/>
              <a:t>Adeguazione</a:t>
            </a:r>
            <a:r>
              <a:rPr lang="de-DE" dirty="0"/>
              <a:t> </a:t>
            </a:r>
            <a:r>
              <a:rPr lang="de-DE" dirty="0" err="1"/>
              <a:t>agli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europei</a:t>
            </a:r>
            <a:endParaRPr lang="it-IT" dirty="0"/>
          </a:p>
        </p:txBody>
      </p:sp>
      <p:pic>
        <p:nvPicPr>
          <p:cNvPr id="7" name="Grafik 6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8DF2F16-55DC-FF25-45BE-153447FD6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1615"/>
          <a:stretch/>
        </p:blipFill>
        <p:spPr>
          <a:xfrm>
            <a:off x="770965" y="1474237"/>
            <a:ext cx="10650070" cy="372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00E8C424-B1AA-0046-6F57-7BE126B25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49" y="752474"/>
            <a:ext cx="7217709" cy="548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2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Breitbild</PresentationFormat>
  <Paragraphs>12</Paragraphs>
  <Slides>39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</vt:lpstr>
      <vt:lpstr>SPID, PEC, digitale Unterschrift</vt:lpstr>
      <vt:lpstr>SPID</vt:lpstr>
      <vt:lpstr>PowerPoint-Präsentation</vt:lpstr>
      <vt:lpstr>PowerPoint-Präsentation</vt:lpstr>
      <vt:lpstr>PowerPoint-Präsentation</vt:lpstr>
      <vt:lpstr>PEC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Unterschrift - Firma Aruba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Unterschrift – Firma Namirial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SPID, PEC, digitale Unterschrift</dc:title>
  <dc:creator>Roland Baldo</dc:creator>
  <cp:lastModifiedBy>Roland Baldo</cp:lastModifiedBy>
  <cp:revision>1</cp:revision>
  <dcterms:created xsi:type="dcterms:W3CDTF">2024-02-11T17:20:17Z</dcterms:created>
  <dcterms:modified xsi:type="dcterms:W3CDTF">2024-02-12T15:05:39Z</dcterms:modified>
</cp:coreProperties>
</file>