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3"/>
    <p:sldMasterId id="2147483672" r:id="rId4"/>
    <p:sldMasterId id="2147483660" r:id="rId5"/>
  </p:sldMasterIdLst>
  <p:notesMasterIdLst>
    <p:notesMasterId r:id="rId28"/>
  </p:notesMasterIdLst>
  <p:sldIdLst>
    <p:sldId id="275" r:id="rId6"/>
    <p:sldId id="448" r:id="rId7"/>
    <p:sldId id="384" r:id="rId8"/>
    <p:sldId id="461" r:id="rId9"/>
    <p:sldId id="462" r:id="rId10"/>
    <p:sldId id="477" r:id="rId11"/>
    <p:sldId id="463" r:id="rId12"/>
    <p:sldId id="464" r:id="rId13"/>
    <p:sldId id="465" r:id="rId14"/>
    <p:sldId id="466" r:id="rId15"/>
    <p:sldId id="468" r:id="rId16"/>
    <p:sldId id="467" r:id="rId17"/>
    <p:sldId id="469" r:id="rId18"/>
    <p:sldId id="471" r:id="rId19"/>
    <p:sldId id="470" r:id="rId20"/>
    <p:sldId id="472" r:id="rId21"/>
    <p:sldId id="473" r:id="rId22"/>
    <p:sldId id="474" r:id="rId23"/>
    <p:sldId id="475" r:id="rId24"/>
    <p:sldId id="476" r:id="rId25"/>
    <p:sldId id="460" r:id="rId26"/>
    <p:sldId id="267" r:id="rId27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CAE8AA"/>
    <a:srgbClr val="E37915"/>
    <a:srgbClr val="E40019"/>
    <a:srgbClr val="FFF4E7"/>
    <a:srgbClr val="D20000"/>
    <a:srgbClr val="878684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E70A7-1FE6-4194-801D-2D06C86BD476}" v="127" dt="2025-09-22T20:57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5" autoAdjust="0"/>
    <p:restoredTop sz="89225" autoAdjust="0"/>
  </p:normalViewPr>
  <p:slideViewPr>
    <p:cSldViewPr snapToGrid="0">
      <p:cViewPr varScale="1">
        <p:scale>
          <a:sx n="95" d="100"/>
          <a:sy n="95" d="100"/>
        </p:scale>
        <p:origin x="15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42"/>
    </p:cViewPr>
  </p:sorterViewPr>
  <p:notesViewPr>
    <p:cSldViewPr snapToGrid="0">
      <p:cViewPr varScale="1">
        <p:scale>
          <a:sx n="74" d="100"/>
          <a:sy n="74" d="100"/>
        </p:scale>
        <p:origin x="40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pport DZE-CSV" userId="ff3428a1-d196-4f58-9d36-fa53a070ed53" providerId="ADAL" clId="{D1AF0340-1ED4-4B0B-A93D-88E188EAA7E5}"/>
    <pc:docChg chg="undo custSel addSld delSld modSld">
      <pc:chgData name="Support DZE-CSV" userId="ff3428a1-d196-4f58-9d36-fa53a070ed53" providerId="ADAL" clId="{D1AF0340-1ED4-4B0B-A93D-88E188EAA7E5}" dt="2025-09-22T21:04:35.826" v="1781" actId="20577"/>
      <pc:docMkLst>
        <pc:docMk/>
      </pc:docMkLst>
      <pc:sldChg chg="modSp mod">
        <pc:chgData name="Support DZE-CSV" userId="ff3428a1-d196-4f58-9d36-fa53a070ed53" providerId="ADAL" clId="{D1AF0340-1ED4-4B0B-A93D-88E188EAA7E5}" dt="2025-09-22T21:04:35.826" v="1781" actId="20577"/>
        <pc:sldMkLst>
          <pc:docMk/>
          <pc:sldMk cId="1535543091" sldId="275"/>
        </pc:sldMkLst>
        <pc:spChg chg="mod">
          <ac:chgData name="Support DZE-CSV" userId="ff3428a1-d196-4f58-9d36-fa53a070ed53" providerId="ADAL" clId="{D1AF0340-1ED4-4B0B-A93D-88E188EAA7E5}" dt="2025-09-22T20:35:46.574" v="1533" actId="20577"/>
          <ac:spMkLst>
            <pc:docMk/>
            <pc:sldMk cId="1535543091" sldId="275"/>
            <ac:spMk id="2" creationId="{00000000-0000-0000-0000-000000000000}"/>
          </ac:spMkLst>
        </pc:spChg>
        <pc:spChg chg="mod">
          <ac:chgData name="Support DZE-CSV" userId="ff3428a1-d196-4f58-9d36-fa53a070ed53" providerId="ADAL" clId="{D1AF0340-1ED4-4B0B-A93D-88E188EAA7E5}" dt="2025-09-22T21:04:35.826" v="1781" actId="20577"/>
          <ac:spMkLst>
            <pc:docMk/>
            <pc:sldMk cId="1535543091" sldId="275"/>
            <ac:spMk id="6" creationId="{5F2BCE6D-3E56-446B-988B-65FCB350BEF7}"/>
          </ac:spMkLst>
        </pc:spChg>
        <pc:spChg chg="mod">
          <ac:chgData name="Support DZE-CSV" userId="ff3428a1-d196-4f58-9d36-fa53a070ed53" providerId="ADAL" clId="{D1AF0340-1ED4-4B0B-A93D-88E188EAA7E5}" dt="2025-09-22T10:12:10.714" v="90" actId="6549"/>
          <ac:spMkLst>
            <pc:docMk/>
            <pc:sldMk cId="1535543091" sldId="275"/>
            <ac:spMk id="30" creationId="{5F2BCE6D-3E56-446B-988B-65FCB350BEF7}"/>
          </ac:spMkLst>
        </pc:spChg>
      </pc:sldChg>
      <pc:sldChg chg="addSp delSp modSp mod">
        <pc:chgData name="Support DZE-CSV" userId="ff3428a1-d196-4f58-9d36-fa53a070ed53" providerId="ADAL" clId="{D1AF0340-1ED4-4B0B-A93D-88E188EAA7E5}" dt="2025-09-22T18:53:07.894" v="669" actId="167"/>
        <pc:sldMkLst>
          <pc:docMk/>
          <pc:sldMk cId="3044904107" sldId="384"/>
        </pc:sldMkLst>
        <pc:spChg chg="mod">
          <ac:chgData name="Support DZE-CSV" userId="ff3428a1-d196-4f58-9d36-fa53a070ed53" providerId="ADAL" clId="{D1AF0340-1ED4-4B0B-A93D-88E188EAA7E5}" dt="2025-09-22T18:45:48.350" v="617" actId="20577"/>
          <ac:spMkLst>
            <pc:docMk/>
            <pc:sldMk cId="3044904107" sldId="384"/>
            <ac:spMk id="2" creationId="{00000000-0000-0000-0000-000000000000}"/>
          </ac:spMkLst>
        </pc:spChg>
        <pc:spChg chg="mod">
          <ac:chgData name="Support DZE-CSV" userId="ff3428a1-d196-4f58-9d36-fa53a070ed53" providerId="ADAL" clId="{D1AF0340-1ED4-4B0B-A93D-88E188EAA7E5}" dt="2025-09-22T18:45:58.182" v="625" actId="20577"/>
          <ac:spMkLst>
            <pc:docMk/>
            <pc:sldMk cId="3044904107" sldId="384"/>
            <ac:spMk id="5" creationId="{78D134ED-B7BF-584D-22E4-204C2C39618B}"/>
          </ac:spMkLst>
        </pc:spChg>
        <pc:spChg chg="add mod">
          <ac:chgData name="Support DZE-CSV" userId="ff3428a1-d196-4f58-9d36-fa53a070ed53" providerId="ADAL" clId="{D1AF0340-1ED4-4B0B-A93D-88E188EAA7E5}" dt="2025-09-22T18:49:43.391" v="645" actId="20577"/>
          <ac:spMkLst>
            <pc:docMk/>
            <pc:sldMk cId="3044904107" sldId="384"/>
            <ac:spMk id="7" creationId="{FD89A772-5D13-213E-8153-245EFA9F7030}"/>
          </ac:spMkLst>
        </pc:spChg>
        <pc:graphicFrameChg chg="del">
          <ac:chgData name="Support DZE-CSV" userId="ff3428a1-d196-4f58-9d36-fa53a070ed53" providerId="ADAL" clId="{D1AF0340-1ED4-4B0B-A93D-88E188EAA7E5}" dt="2025-09-22T10:23:08.408" v="557" actId="478"/>
          <ac:graphicFrameMkLst>
            <pc:docMk/>
            <pc:sldMk cId="3044904107" sldId="384"/>
            <ac:graphicFrameMk id="8" creationId="{4A69B0CC-0BD8-44F5-A961-1E831EAC4693}"/>
          </ac:graphicFrameMkLst>
        </pc:graphicFrameChg>
        <pc:picChg chg="add del mod ord">
          <ac:chgData name="Support DZE-CSV" userId="ff3428a1-d196-4f58-9d36-fa53a070ed53" providerId="ADAL" clId="{D1AF0340-1ED4-4B0B-A93D-88E188EAA7E5}" dt="2025-09-22T18:53:02.317" v="667" actId="478"/>
          <ac:picMkLst>
            <pc:docMk/>
            <pc:sldMk cId="3044904107" sldId="384"/>
            <ac:picMk id="8" creationId="{09933A78-91B5-A29D-D593-59EEC8485D81}"/>
          </ac:picMkLst>
        </pc:picChg>
        <pc:picChg chg="add del mod">
          <ac:chgData name="Support DZE-CSV" userId="ff3428a1-d196-4f58-9d36-fa53a070ed53" providerId="ADAL" clId="{D1AF0340-1ED4-4B0B-A93D-88E188EAA7E5}" dt="2025-09-22T18:53:00.845" v="666" actId="478"/>
          <ac:picMkLst>
            <pc:docMk/>
            <pc:sldMk cId="3044904107" sldId="384"/>
            <ac:picMk id="10" creationId="{87894D39-C3C2-AC49-0698-E3A0081EB8B3}"/>
          </ac:picMkLst>
        </pc:picChg>
        <pc:picChg chg="add mod">
          <ac:chgData name="Support DZE-CSV" userId="ff3428a1-d196-4f58-9d36-fa53a070ed53" providerId="ADAL" clId="{D1AF0340-1ED4-4B0B-A93D-88E188EAA7E5}" dt="2025-09-22T18:53:07.894" v="669" actId="167"/>
          <ac:picMkLst>
            <pc:docMk/>
            <pc:sldMk cId="3044904107" sldId="384"/>
            <ac:picMk id="11" creationId="{69972036-EB2F-6B3A-32E8-558E2960657C}"/>
          </ac:picMkLst>
        </pc:picChg>
      </pc:sldChg>
      <pc:sldChg chg="addSp delSp modSp mod modAnim">
        <pc:chgData name="Support DZE-CSV" userId="ff3428a1-d196-4f58-9d36-fa53a070ed53" providerId="ADAL" clId="{D1AF0340-1ED4-4B0B-A93D-88E188EAA7E5}" dt="2025-09-22T20:36:15.585" v="1534"/>
        <pc:sldMkLst>
          <pc:docMk/>
          <pc:sldMk cId="59228073" sldId="448"/>
        </pc:sldMkLst>
        <pc:spChg chg="mod">
          <ac:chgData name="Support DZE-CSV" userId="ff3428a1-d196-4f58-9d36-fa53a070ed53" providerId="ADAL" clId="{D1AF0340-1ED4-4B0B-A93D-88E188EAA7E5}" dt="2025-09-22T10:21:18.392" v="549" actId="20577"/>
          <ac:spMkLst>
            <pc:docMk/>
            <pc:sldMk cId="59228073" sldId="448"/>
            <ac:spMk id="2" creationId="{201AC312-A4C6-13B1-5448-DA8440A77036}"/>
          </ac:spMkLst>
        </pc:spChg>
        <pc:spChg chg="add mod">
          <ac:chgData name="Support DZE-CSV" userId="ff3428a1-d196-4f58-9d36-fa53a070ed53" providerId="ADAL" clId="{D1AF0340-1ED4-4B0B-A93D-88E188EAA7E5}" dt="2025-09-22T10:19:02.321" v="366" actId="1035"/>
          <ac:spMkLst>
            <pc:docMk/>
            <pc:sldMk cId="59228073" sldId="448"/>
            <ac:spMk id="3" creationId="{CF1D70C2-254B-D81E-09CF-10A1AB1071F6}"/>
          </ac:spMkLst>
        </pc:spChg>
        <pc:spChg chg="add mod">
          <ac:chgData name="Support DZE-CSV" userId="ff3428a1-d196-4f58-9d36-fa53a070ed53" providerId="ADAL" clId="{D1AF0340-1ED4-4B0B-A93D-88E188EAA7E5}" dt="2025-09-22T10:19:07.807" v="384" actId="1035"/>
          <ac:spMkLst>
            <pc:docMk/>
            <pc:sldMk cId="59228073" sldId="448"/>
            <ac:spMk id="4" creationId="{1F84FD2E-CF9D-32CF-5F8B-0F59AA7BF19A}"/>
          </ac:spMkLst>
        </pc:spChg>
        <pc:spChg chg="add mod">
          <ac:chgData name="Support DZE-CSV" userId="ff3428a1-d196-4f58-9d36-fa53a070ed53" providerId="ADAL" clId="{D1AF0340-1ED4-4B0B-A93D-88E188EAA7E5}" dt="2025-09-22T20:34:03.723" v="1508" actId="164"/>
          <ac:spMkLst>
            <pc:docMk/>
            <pc:sldMk cId="59228073" sldId="448"/>
            <ac:spMk id="5" creationId="{549F4024-AC1C-2DFF-5669-42D6D7A12AF4}"/>
          </ac:spMkLst>
        </pc:spChg>
        <pc:spChg chg="add mod">
          <ac:chgData name="Support DZE-CSV" userId="ff3428a1-d196-4f58-9d36-fa53a070ed53" providerId="ADAL" clId="{D1AF0340-1ED4-4B0B-A93D-88E188EAA7E5}" dt="2025-09-22T20:34:08.856" v="1509" actId="164"/>
          <ac:spMkLst>
            <pc:docMk/>
            <pc:sldMk cId="59228073" sldId="448"/>
            <ac:spMk id="6" creationId="{982E91FF-E391-B187-14D3-50158A9E27B2}"/>
          </ac:spMkLst>
        </pc:spChg>
        <pc:spChg chg="add mod">
          <ac:chgData name="Support DZE-CSV" userId="ff3428a1-d196-4f58-9d36-fa53a070ed53" providerId="ADAL" clId="{D1AF0340-1ED4-4B0B-A93D-88E188EAA7E5}" dt="2025-09-22T20:33:18.324" v="1503" actId="164"/>
          <ac:spMkLst>
            <pc:docMk/>
            <pc:sldMk cId="59228073" sldId="448"/>
            <ac:spMk id="7" creationId="{55015D65-8798-832E-2B5B-A89CFCBA3C55}"/>
          </ac:spMkLst>
        </pc:spChg>
        <pc:spChg chg="add mod">
          <ac:chgData name="Support DZE-CSV" userId="ff3428a1-d196-4f58-9d36-fa53a070ed53" providerId="ADAL" clId="{D1AF0340-1ED4-4B0B-A93D-88E188EAA7E5}" dt="2025-09-22T20:34:14.649" v="1510" actId="164"/>
          <ac:spMkLst>
            <pc:docMk/>
            <pc:sldMk cId="59228073" sldId="448"/>
            <ac:spMk id="18" creationId="{414616C3-5E8E-2A65-0E17-6F9C01F1A887}"/>
          </ac:spMkLst>
        </pc:spChg>
        <pc:spChg chg="add mod">
          <ac:chgData name="Support DZE-CSV" userId="ff3428a1-d196-4f58-9d36-fa53a070ed53" providerId="ADAL" clId="{D1AF0340-1ED4-4B0B-A93D-88E188EAA7E5}" dt="2025-09-22T20:34:20.319" v="1511" actId="164"/>
          <ac:spMkLst>
            <pc:docMk/>
            <pc:sldMk cId="59228073" sldId="448"/>
            <ac:spMk id="19" creationId="{C93382CA-12B8-1FFE-2490-0F470AAA1093}"/>
          </ac:spMkLst>
        </pc:spChg>
        <pc:spChg chg="add mod">
          <ac:chgData name="Support DZE-CSV" userId="ff3428a1-d196-4f58-9d36-fa53a070ed53" providerId="ADAL" clId="{D1AF0340-1ED4-4B0B-A93D-88E188EAA7E5}" dt="2025-09-22T20:34:30.461" v="1512" actId="164"/>
          <ac:spMkLst>
            <pc:docMk/>
            <pc:sldMk cId="59228073" sldId="448"/>
            <ac:spMk id="23" creationId="{EB8B8FFD-48EC-D2DF-0CA9-2457FCF7AF40}"/>
          </ac:spMkLst>
        </pc:spChg>
        <pc:grpChg chg="add mod">
          <ac:chgData name="Support DZE-CSV" userId="ff3428a1-d196-4f58-9d36-fa53a070ed53" providerId="ADAL" clId="{D1AF0340-1ED4-4B0B-A93D-88E188EAA7E5}" dt="2025-09-22T20:33:22.938" v="1504" actId="1076"/>
          <ac:grpSpMkLst>
            <pc:docMk/>
            <pc:sldMk cId="59228073" sldId="448"/>
            <ac:grpSpMk id="8" creationId="{A0167D80-269C-95B1-83B2-CB6A5FF466CC}"/>
          </ac:grpSpMkLst>
        </pc:grpChg>
        <pc:grpChg chg="add mod">
          <ac:chgData name="Support DZE-CSV" userId="ff3428a1-d196-4f58-9d36-fa53a070ed53" providerId="ADAL" clId="{D1AF0340-1ED4-4B0B-A93D-88E188EAA7E5}" dt="2025-09-22T20:34:03.723" v="1508" actId="164"/>
          <ac:grpSpMkLst>
            <pc:docMk/>
            <pc:sldMk cId="59228073" sldId="448"/>
            <ac:grpSpMk id="11" creationId="{3BB72A99-E0B4-A03D-5D70-9A81FAD60039}"/>
          </ac:grpSpMkLst>
        </pc:grpChg>
        <pc:grpChg chg="add mod">
          <ac:chgData name="Support DZE-CSV" userId="ff3428a1-d196-4f58-9d36-fa53a070ed53" providerId="ADAL" clId="{D1AF0340-1ED4-4B0B-A93D-88E188EAA7E5}" dt="2025-09-22T20:34:08.856" v="1509" actId="164"/>
          <ac:grpSpMkLst>
            <pc:docMk/>
            <pc:sldMk cId="59228073" sldId="448"/>
            <ac:grpSpMk id="12" creationId="{7E95DDB8-8769-68FC-EFCB-2CAE66584163}"/>
          </ac:grpSpMkLst>
        </pc:grpChg>
        <pc:grpChg chg="add mod">
          <ac:chgData name="Support DZE-CSV" userId="ff3428a1-d196-4f58-9d36-fa53a070ed53" providerId="ADAL" clId="{D1AF0340-1ED4-4B0B-A93D-88E188EAA7E5}" dt="2025-09-22T20:34:14.649" v="1510" actId="164"/>
          <ac:grpSpMkLst>
            <pc:docMk/>
            <pc:sldMk cId="59228073" sldId="448"/>
            <ac:grpSpMk id="13" creationId="{D2275577-689F-5DD1-3AE3-DEA5F5A55ADC}"/>
          </ac:grpSpMkLst>
        </pc:grpChg>
        <pc:grpChg chg="add mod">
          <ac:chgData name="Support DZE-CSV" userId="ff3428a1-d196-4f58-9d36-fa53a070ed53" providerId="ADAL" clId="{D1AF0340-1ED4-4B0B-A93D-88E188EAA7E5}" dt="2025-09-22T20:34:20.319" v="1511" actId="164"/>
          <ac:grpSpMkLst>
            <pc:docMk/>
            <pc:sldMk cId="59228073" sldId="448"/>
            <ac:grpSpMk id="14" creationId="{10743CB8-86D1-65BD-7721-3ECBACB09190}"/>
          </ac:grpSpMkLst>
        </pc:grpChg>
        <pc:grpChg chg="add mod">
          <ac:chgData name="Support DZE-CSV" userId="ff3428a1-d196-4f58-9d36-fa53a070ed53" providerId="ADAL" clId="{D1AF0340-1ED4-4B0B-A93D-88E188EAA7E5}" dt="2025-09-22T20:34:30.461" v="1512" actId="164"/>
          <ac:grpSpMkLst>
            <pc:docMk/>
            <pc:sldMk cId="59228073" sldId="448"/>
            <ac:grpSpMk id="16" creationId="{92D23940-8DF7-9A8B-F758-AE9B05367010}"/>
          </ac:grpSpMkLst>
        </pc:grpChg>
        <pc:grpChg chg="add del mod">
          <ac:chgData name="Support DZE-CSV" userId="ff3428a1-d196-4f58-9d36-fa53a070ed53" providerId="ADAL" clId="{D1AF0340-1ED4-4B0B-A93D-88E188EAA7E5}" dt="2025-09-22T20:33:51.197" v="1507" actId="165"/>
          <ac:grpSpMkLst>
            <pc:docMk/>
            <pc:sldMk cId="59228073" sldId="448"/>
            <ac:grpSpMk id="17" creationId="{412F12B9-02E3-879D-EA52-C400E1511FF0}"/>
          </ac:grpSpMkLst>
        </pc:grpChg>
        <pc:grpChg chg="add del mod">
          <ac:chgData name="Support DZE-CSV" userId="ff3428a1-d196-4f58-9d36-fa53a070ed53" providerId="ADAL" clId="{D1AF0340-1ED4-4B0B-A93D-88E188EAA7E5}" dt="2025-09-22T10:20:10.246" v="495" actId="165"/>
          <ac:grpSpMkLst>
            <pc:docMk/>
            <pc:sldMk cId="59228073" sldId="448"/>
            <ac:grpSpMk id="20" creationId="{3ADACAFA-757B-2DF2-9D8D-4B041034F6D0}"/>
          </ac:grpSpMkLst>
        </pc:grpChg>
        <pc:graphicFrameChg chg="del">
          <ac:chgData name="Support DZE-CSV" userId="ff3428a1-d196-4f58-9d36-fa53a070ed53" providerId="ADAL" clId="{D1AF0340-1ED4-4B0B-A93D-88E188EAA7E5}" dt="2025-09-22T10:12:48.684" v="99" actId="478"/>
          <ac:graphicFrameMkLst>
            <pc:docMk/>
            <pc:sldMk cId="59228073" sldId="448"/>
            <ac:graphicFrameMk id="8" creationId="{30B4A335-CE27-C6E2-6B59-079D36CBA2A8}"/>
          </ac:graphicFrameMkLst>
        </pc:graphicFrameChg>
        <pc:picChg chg="add del mod">
          <ac:chgData name="Support DZE-CSV" userId="ff3428a1-d196-4f58-9d36-fa53a070ed53" providerId="ADAL" clId="{D1AF0340-1ED4-4B0B-A93D-88E188EAA7E5}" dt="2025-09-22T20:33:18.324" v="1503" actId="164"/>
          <ac:picMkLst>
            <pc:docMk/>
            <pc:sldMk cId="59228073" sldId="448"/>
            <ac:picMk id="27" creationId="{B662D2ED-B0B6-535D-E4BC-605EA4C01572}"/>
          </ac:picMkLst>
        </pc:picChg>
        <pc:cxnChg chg="add mod topLvl">
          <ac:chgData name="Support DZE-CSV" userId="ff3428a1-d196-4f58-9d36-fa53a070ed53" providerId="ADAL" clId="{D1AF0340-1ED4-4B0B-A93D-88E188EAA7E5}" dt="2025-09-22T20:34:03.723" v="1508" actId="164"/>
          <ac:cxnSpMkLst>
            <pc:docMk/>
            <pc:sldMk cId="59228073" sldId="448"/>
            <ac:cxnSpMk id="10" creationId="{9738D0FC-05CE-C869-0769-C243127DDB6B}"/>
          </ac:cxnSpMkLst>
        </pc:cxnChg>
        <pc:cxnChg chg="add mod topLvl">
          <ac:chgData name="Support DZE-CSV" userId="ff3428a1-d196-4f58-9d36-fa53a070ed53" providerId="ADAL" clId="{D1AF0340-1ED4-4B0B-A93D-88E188EAA7E5}" dt="2025-09-22T20:34:08.856" v="1509" actId="164"/>
          <ac:cxnSpMkLst>
            <pc:docMk/>
            <pc:sldMk cId="59228073" sldId="448"/>
            <ac:cxnSpMk id="15" creationId="{B84E8BBE-D87B-2880-7681-4812E1408066}"/>
          </ac:cxnSpMkLst>
        </pc:cxnChg>
        <pc:cxnChg chg="mod topLvl">
          <ac:chgData name="Support DZE-CSV" userId="ff3428a1-d196-4f58-9d36-fa53a070ed53" providerId="ADAL" clId="{D1AF0340-1ED4-4B0B-A93D-88E188EAA7E5}" dt="2025-09-22T20:34:14.649" v="1510" actId="164"/>
          <ac:cxnSpMkLst>
            <pc:docMk/>
            <pc:sldMk cId="59228073" sldId="448"/>
            <ac:cxnSpMk id="21" creationId="{FB57ACFF-7430-8FA0-0312-78E0D1E1486C}"/>
          </ac:cxnSpMkLst>
        </pc:cxnChg>
        <pc:cxnChg chg="mod topLvl">
          <ac:chgData name="Support DZE-CSV" userId="ff3428a1-d196-4f58-9d36-fa53a070ed53" providerId="ADAL" clId="{D1AF0340-1ED4-4B0B-A93D-88E188EAA7E5}" dt="2025-09-22T20:34:20.319" v="1511" actId="164"/>
          <ac:cxnSpMkLst>
            <pc:docMk/>
            <pc:sldMk cId="59228073" sldId="448"/>
            <ac:cxnSpMk id="22" creationId="{7C67CABE-705E-7DB4-A4DA-B45AFB5C1B5B}"/>
          </ac:cxnSpMkLst>
        </pc:cxnChg>
        <pc:cxnChg chg="add mod">
          <ac:chgData name="Support DZE-CSV" userId="ff3428a1-d196-4f58-9d36-fa53a070ed53" providerId="ADAL" clId="{D1AF0340-1ED4-4B0B-A93D-88E188EAA7E5}" dt="2025-09-22T20:34:30.461" v="1512" actId="164"/>
          <ac:cxnSpMkLst>
            <pc:docMk/>
            <pc:sldMk cId="59228073" sldId="448"/>
            <ac:cxnSpMk id="24" creationId="{3463EA30-0708-D0F9-71EE-436A2F3A5BE7}"/>
          </ac:cxnSpMkLst>
        </pc:cxnChg>
      </pc:sldChg>
      <pc:sldChg chg="addSp delSp modSp mod">
        <pc:chgData name="Support DZE-CSV" userId="ff3428a1-d196-4f58-9d36-fa53a070ed53" providerId="ADAL" clId="{D1AF0340-1ED4-4B0B-A93D-88E188EAA7E5}" dt="2025-09-22T10:24:58.246" v="591" actId="14100"/>
        <pc:sldMkLst>
          <pc:docMk/>
          <pc:sldMk cId="249054887" sldId="460"/>
        </pc:sldMkLst>
        <pc:spChg chg="add mod">
          <ac:chgData name="Support DZE-CSV" userId="ff3428a1-d196-4f58-9d36-fa53a070ed53" providerId="ADAL" clId="{D1AF0340-1ED4-4B0B-A93D-88E188EAA7E5}" dt="2025-09-22T10:24:58.246" v="591" actId="14100"/>
          <ac:spMkLst>
            <pc:docMk/>
            <pc:sldMk cId="249054887" sldId="460"/>
            <ac:spMk id="4" creationId="{41E889EB-1942-618F-E7FB-A830B6283A2A}"/>
          </ac:spMkLst>
        </pc:spChg>
        <pc:spChg chg="del">
          <ac:chgData name="Support DZE-CSV" userId="ff3428a1-d196-4f58-9d36-fa53a070ed53" providerId="ADAL" clId="{D1AF0340-1ED4-4B0B-A93D-88E188EAA7E5}" dt="2025-09-22T10:23:32.081" v="559" actId="478"/>
          <ac:spMkLst>
            <pc:docMk/>
            <pc:sldMk cId="249054887" sldId="460"/>
            <ac:spMk id="8" creationId="{C018A1A6-4D55-3025-FF54-B492AAA6233F}"/>
          </ac:spMkLst>
        </pc:spChg>
        <pc:picChg chg="add mod">
          <ac:chgData name="Support DZE-CSV" userId="ff3428a1-d196-4f58-9d36-fa53a070ed53" providerId="ADAL" clId="{D1AF0340-1ED4-4B0B-A93D-88E188EAA7E5}" dt="2025-09-22T10:24:14.478" v="563" actId="1076"/>
          <ac:picMkLst>
            <pc:docMk/>
            <pc:sldMk cId="249054887" sldId="460"/>
            <ac:picMk id="3" creationId="{9FA2C1B3-B05D-ABFC-1429-AC55FE1E66AC}"/>
          </ac:picMkLst>
        </pc:picChg>
        <pc:picChg chg="del">
          <ac:chgData name="Support DZE-CSV" userId="ff3428a1-d196-4f58-9d36-fa53a070ed53" providerId="ADAL" clId="{D1AF0340-1ED4-4B0B-A93D-88E188EAA7E5}" dt="2025-09-22T10:23:32.718" v="560" actId="478"/>
          <ac:picMkLst>
            <pc:docMk/>
            <pc:sldMk cId="249054887" sldId="460"/>
            <ac:picMk id="7" creationId="{638F3BDF-B469-9AD0-0113-29F3DBA540F7}"/>
          </ac:picMkLst>
        </pc:picChg>
      </pc:sldChg>
      <pc:sldChg chg="addSp delSp modSp add mod">
        <pc:chgData name="Support DZE-CSV" userId="ff3428a1-d196-4f58-9d36-fa53a070ed53" providerId="ADAL" clId="{D1AF0340-1ED4-4B0B-A93D-88E188EAA7E5}" dt="2025-09-22T18:58:26.795" v="693" actId="1076"/>
        <pc:sldMkLst>
          <pc:docMk/>
          <pc:sldMk cId="2674464718" sldId="461"/>
        </pc:sldMkLst>
        <pc:spChg chg="mod">
          <ac:chgData name="Support DZE-CSV" userId="ff3428a1-d196-4f58-9d36-fa53a070ed53" providerId="ADAL" clId="{D1AF0340-1ED4-4B0B-A93D-88E188EAA7E5}" dt="2025-09-22T18:50:24.989" v="653" actId="20577"/>
          <ac:spMkLst>
            <pc:docMk/>
            <pc:sldMk cId="2674464718" sldId="461"/>
            <ac:spMk id="5" creationId="{F47B61A7-54FC-FC69-97B4-23A70944111C}"/>
          </ac:spMkLst>
        </pc:spChg>
        <pc:spChg chg="add del mod">
          <ac:chgData name="Support DZE-CSV" userId="ff3428a1-d196-4f58-9d36-fa53a070ed53" providerId="ADAL" clId="{D1AF0340-1ED4-4B0B-A93D-88E188EAA7E5}" dt="2025-09-22T18:55:22.370" v="673" actId="478"/>
          <ac:spMkLst>
            <pc:docMk/>
            <pc:sldMk cId="2674464718" sldId="461"/>
            <ac:spMk id="6" creationId="{11C0B84B-A4A0-7829-973D-FE5B9637E91E}"/>
          </ac:spMkLst>
        </pc:spChg>
        <pc:spChg chg="mod">
          <ac:chgData name="Support DZE-CSV" userId="ff3428a1-d196-4f58-9d36-fa53a070ed53" providerId="ADAL" clId="{D1AF0340-1ED4-4B0B-A93D-88E188EAA7E5}" dt="2025-09-22T18:50:41.572" v="655" actId="1076"/>
          <ac:spMkLst>
            <pc:docMk/>
            <pc:sldMk cId="2674464718" sldId="461"/>
            <ac:spMk id="7" creationId="{9F502A44-3046-4B0D-7386-5E6AEDDA35E3}"/>
          </ac:spMkLst>
        </pc:spChg>
        <pc:spChg chg="add del">
          <ac:chgData name="Support DZE-CSV" userId="ff3428a1-d196-4f58-9d36-fa53a070ed53" providerId="ADAL" clId="{D1AF0340-1ED4-4B0B-A93D-88E188EAA7E5}" dt="2025-09-22T18:55:31.842" v="675" actId="478"/>
          <ac:spMkLst>
            <pc:docMk/>
            <pc:sldMk cId="2674464718" sldId="461"/>
            <ac:spMk id="10" creationId="{1C7F0E97-8C75-B43E-EA01-0FE1C1D9B73C}"/>
          </ac:spMkLst>
        </pc:spChg>
        <pc:picChg chg="del">
          <ac:chgData name="Support DZE-CSV" userId="ff3428a1-d196-4f58-9d36-fa53a070ed53" providerId="ADAL" clId="{D1AF0340-1ED4-4B0B-A93D-88E188EAA7E5}" dt="2025-09-22T18:52:08.254" v="656" actId="478"/>
          <ac:picMkLst>
            <pc:docMk/>
            <pc:sldMk cId="2674464718" sldId="461"/>
            <ac:picMk id="8" creationId="{EE1C58C0-AFA6-28B9-FD94-DD48FC14D1EB}"/>
          </ac:picMkLst>
        </pc:picChg>
        <pc:picChg chg="add mod modCrop">
          <ac:chgData name="Support DZE-CSV" userId="ff3428a1-d196-4f58-9d36-fa53a070ed53" providerId="ADAL" clId="{D1AF0340-1ED4-4B0B-A93D-88E188EAA7E5}" dt="2025-09-22T18:58:26.795" v="693" actId="1076"/>
          <ac:picMkLst>
            <pc:docMk/>
            <pc:sldMk cId="2674464718" sldId="461"/>
            <ac:picMk id="12" creationId="{1A349521-902E-0377-EF5A-6820F0F1FA29}"/>
          </ac:picMkLst>
        </pc:picChg>
        <pc:picChg chg="add del mod">
          <ac:chgData name="Support DZE-CSV" userId="ff3428a1-d196-4f58-9d36-fa53a070ed53" providerId="ADAL" clId="{D1AF0340-1ED4-4B0B-A93D-88E188EAA7E5}" dt="2025-09-22T18:53:12.748" v="670" actId="478"/>
          <ac:picMkLst>
            <pc:docMk/>
            <pc:sldMk cId="2674464718" sldId="461"/>
            <ac:picMk id="1026" creationId="{72F6AEE1-0587-ADCE-CA22-E234F834270D}"/>
          </ac:picMkLst>
        </pc:picChg>
        <pc:picChg chg="add mod">
          <ac:chgData name="Support DZE-CSV" userId="ff3428a1-d196-4f58-9d36-fa53a070ed53" providerId="ADAL" clId="{D1AF0340-1ED4-4B0B-A93D-88E188EAA7E5}" dt="2025-09-22T18:58:19.878" v="691" actId="14100"/>
          <ac:picMkLst>
            <pc:docMk/>
            <pc:sldMk cId="2674464718" sldId="461"/>
            <ac:picMk id="1032" creationId="{B0CD7F6A-86E0-D115-DEFE-71AD9B3963A6}"/>
          </ac:picMkLst>
        </pc:picChg>
      </pc:sldChg>
      <pc:sldChg chg="addSp delSp modSp add mod">
        <pc:chgData name="Support DZE-CSV" userId="ff3428a1-d196-4f58-9d36-fa53a070ed53" providerId="ADAL" clId="{D1AF0340-1ED4-4B0B-A93D-88E188EAA7E5}" dt="2025-09-22T19:02:17.075" v="712" actId="1076"/>
        <pc:sldMkLst>
          <pc:docMk/>
          <pc:sldMk cId="1488346547" sldId="462"/>
        </pc:sldMkLst>
        <pc:spChg chg="mod">
          <ac:chgData name="Support DZE-CSV" userId="ff3428a1-d196-4f58-9d36-fa53a070ed53" providerId="ADAL" clId="{D1AF0340-1ED4-4B0B-A93D-88E188EAA7E5}" dt="2025-09-22T18:59:00.278" v="704" actId="6549"/>
          <ac:spMkLst>
            <pc:docMk/>
            <pc:sldMk cId="1488346547" sldId="462"/>
            <ac:spMk id="5" creationId="{72ED67A0-6C81-9AB3-7749-468809EC4909}"/>
          </ac:spMkLst>
        </pc:spChg>
        <pc:spChg chg="mod">
          <ac:chgData name="Support DZE-CSV" userId="ff3428a1-d196-4f58-9d36-fa53a070ed53" providerId="ADAL" clId="{D1AF0340-1ED4-4B0B-A93D-88E188EAA7E5}" dt="2025-09-22T19:02:17.075" v="712" actId="1076"/>
          <ac:spMkLst>
            <pc:docMk/>
            <pc:sldMk cId="1488346547" sldId="462"/>
            <ac:spMk id="7" creationId="{60D2874A-0E0C-00C7-2A83-8C41EF46C15F}"/>
          </ac:spMkLst>
        </pc:spChg>
        <pc:picChg chg="del">
          <ac:chgData name="Support DZE-CSV" userId="ff3428a1-d196-4f58-9d36-fa53a070ed53" providerId="ADAL" clId="{D1AF0340-1ED4-4B0B-A93D-88E188EAA7E5}" dt="2025-09-22T18:58:36.394" v="696" actId="478"/>
          <ac:picMkLst>
            <pc:docMk/>
            <pc:sldMk cId="1488346547" sldId="462"/>
            <ac:picMk id="12" creationId="{A7AA9CFE-8F0B-8665-7B12-EBB925BACF84}"/>
          </ac:picMkLst>
        </pc:picChg>
        <pc:picChg chg="del">
          <ac:chgData name="Support DZE-CSV" userId="ff3428a1-d196-4f58-9d36-fa53a070ed53" providerId="ADAL" clId="{D1AF0340-1ED4-4B0B-A93D-88E188EAA7E5}" dt="2025-09-22T18:58:36.002" v="695" actId="478"/>
          <ac:picMkLst>
            <pc:docMk/>
            <pc:sldMk cId="1488346547" sldId="462"/>
            <ac:picMk id="1032" creationId="{E7C2A6E0-1321-2D73-867A-5BACA70E40D0}"/>
          </ac:picMkLst>
        </pc:picChg>
        <pc:picChg chg="add mod">
          <ac:chgData name="Support DZE-CSV" userId="ff3428a1-d196-4f58-9d36-fa53a070ed53" providerId="ADAL" clId="{D1AF0340-1ED4-4B0B-A93D-88E188EAA7E5}" dt="2025-09-22T19:02:01.262" v="711" actId="1076"/>
          <ac:picMkLst>
            <pc:docMk/>
            <pc:sldMk cId="1488346547" sldId="462"/>
            <ac:picMk id="3074" creationId="{6D152DD4-6079-331D-59AE-3EF4B4D046DE}"/>
          </ac:picMkLst>
        </pc:picChg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3404955709" sldId="462"/>
        </pc:sldMkLst>
      </pc:sldChg>
      <pc:sldChg chg="addSp delSp modSp add mod">
        <pc:chgData name="Support DZE-CSV" userId="ff3428a1-d196-4f58-9d36-fa53a070ed53" providerId="ADAL" clId="{D1AF0340-1ED4-4B0B-A93D-88E188EAA7E5}" dt="2025-09-22T19:12:53.555" v="811" actId="14100"/>
        <pc:sldMkLst>
          <pc:docMk/>
          <pc:sldMk cId="251206252" sldId="463"/>
        </pc:sldMkLst>
        <pc:spChg chg="mod">
          <ac:chgData name="Support DZE-CSV" userId="ff3428a1-d196-4f58-9d36-fa53a070ed53" providerId="ADAL" clId="{D1AF0340-1ED4-4B0B-A93D-88E188EAA7E5}" dt="2025-09-22T19:03:43.475" v="751" actId="6549"/>
          <ac:spMkLst>
            <pc:docMk/>
            <pc:sldMk cId="251206252" sldId="463"/>
            <ac:spMk id="2" creationId="{FE48DDAE-DFAA-EF0D-3B30-BB2F2D9FEE82}"/>
          </ac:spMkLst>
        </pc:spChg>
        <pc:spChg chg="mod">
          <ac:chgData name="Support DZE-CSV" userId="ff3428a1-d196-4f58-9d36-fa53a070ed53" providerId="ADAL" clId="{D1AF0340-1ED4-4B0B-A93D-88E188EAA7E5}" dt="2025-09-22T19:03:50.956" v="764" actId="20577"/>
          <ac:spMkLst>
            <pc:docMk/>
            <pc:sldMk cId="251206252" sldId="463"/>
            <ac:spMk id="5" creationId="{6EF755D1-C0AF-988F-F6BB-7C15EFF2AB9B}"/>
          </ac:spMkLst>
        </pc:spChg>
        <pc:spChg chg="del">
          <ac:chgData name="Support DZE-CSV" userId="ff3428a1-d196-4f58-9d36-fa53a070ed53" providerId="ADAL" clId="{D1AF0340-1ED4-4B0B-A93D-88E188EAA7E5}" dt="2025-09-22T19:03:54.196" v="765" actId="478"/>
          <ac:spMkLst>
            <pc:docMk/>
            <pc:sldMk cId="251206252" sldId="463"/>
            <ac:spMk id="7" creationId="{EC1B6A99-DC16-C24C-DFB2-7129780B228E}"/>
          </ac:spMkLst>
        </pc:spChg>
        <pc:graphicFrameChg chg="add del mod modGraphic">
          <ac:chgData name="Support DZE-CSV" userId="ff3428a1-d196-4f58-9d36-fa53a070ed53" providerId="ADAL" clId="{D1AF0340-1ED4-4B0B-A93D-88E188EAA7E5}" dt="2025-09-22T19:04:31.251" v="769" actId="478"/>
          <ac:graphicFrameMkLst>
            <pc:docMk/>
            <pc:sldMk cId="251206252" sldId="463"/>
            <ac:graphicFrameMk id="6" creationId="{777E3689-D303-0063-C3CF-BD1CB5E52E8A}"/>
          </ac:graphicFrameMkLst>
        </pc:graphicFrameChg>
        <pc:graphicFrameChg chg="add del mod modGraphic">
          <ac:chgData name="Support DZE-CSV" userId="ff3428a1-d196-4f58-9d36-fa53a070ed53" providerId="ADAL" clId="{D1AF0340-1ED4-4B0B-A93D-88E188EAA7E5}" dt="2025-09-22T19:07:48.725" v="777" actId="478"/>
          <ac:graphicFrameMkLst>
            <pc:docMk/>
            <pc:sldMk cId="251206252" sldId="463"/>
            <ac:graphicFrameMk id="10" creationId="{F40B72FA-63DC-1BD6-2410-88D4D3A7A658}"/>
          </ac:graphicFrameMkLst>
        </pc:graphicFrameChg>
        <pc:graphicFrameChg chg="add del mod">
          <ac:chgData name="Support DZE-CSV" userId="ff3428a1-d196-4f58-9d36-fa53a070ed53" providerId="ADAL" clId="{D1AF0340-1ED4-4B0B-A93D-88E188EAA7E5}" dt="2025-09-22T19:08:12.437" v="778" actId="478"/>
          <ac:graphicFrameMkLst>
            <pc:docMk/>
            <pc:sldMk cId="251206252" sldId="463"/>
            <ac:graphicFrameMk id="11" creationId="{F70CFF23-5BCF-3CDB-FE90-B1B2C15A2178}"/>
          </ac:graphicFrameMkLst>
        </pc:graphicFrameChg>
        <pc:graphicFrameChg chg="add del mod">
          <ac:chgData name="Support DZE-CSV" userId="ff3428a1-d196-4f58-9d36-fa53a070ed53" providerId="ADAL" clId="{D1AF0340-1ED4-4B0B-A93D-88E188EAA7E5}" dt="2025-09-22T19:11:46.013" v="786" actId="478"/>
          <ac:graphicFrameMkLst>
            <pc:docMk/>
            <pc:sldMk cId="251206252" sldId="463"/>
            <ac:graphicFrameMk id="14" creationId="{D2039001-1CCC-85E4-A5DE-6A97B2131F85}"/>
          </ac:graphicFrameMkLst>
        </pc:graphicFrameChg>
        <pc:picChg chg="add del mod">
          <ac:chgData name="Support DZE-CSV" userId="ff3428a1-d196-4f58-9d36-fa53a070ed53" providerId="ADAL" clId="{D1AF0340-1ED4-4B0B-A93D-88E188EAA7E5}" dt="2025-09-22T19:06:57.236" v="774" actId="478"/>
          <ac:picMkLst>
            <pc:docMk/>
            <pc:sldMk cId="251206252" sldId="463"/>
            <ac:picMk id="8" creationId="{38E34F77-81C5-D546-C2FB-7DE129B44E71}"/>
          </ac:picMkLst>
        </pc:picChg>
        <pc:picChg chg="add del mod">
          <ac:chgData name="Support DZE-CSV" userId="ff3428a1-d196-4f58-9d36-fa53a070ed53" providerId="ADAL" clId="{D1AF0340-1ED4-4B0B-A93D-88E188EAA7E5}" dt="2025-09-22T19:11:23.449" v="781" actId="478"/>
          <ac:picMkLst>
            <pc:docMk/>
            <pc:sldMk cId="251206252" sldId="463"/>
            <ac:picMk id="12" creationId="{823C0044-01E0-0892-D761-2D9B828A92C8}"/>
          </ac:picMkLst>
        </pc:picChg>
        <pc:picChg chg="add del mod">
          <ac:chgData name="Support DZE-CSV" userId="ff3428a1-d196-4f58-9d36-fa53a070ed53" providerId="ADAL" clId="{D1AF0340-1ED4-4B0B-A93D-88E188EAA7E5}" dt="2025-09-22T19:11:37.098" v="784" actId="478"/>
          <ac:picMkLst>
            <pc:docMk/>
            <pc:sldMk cId="251206252" sldId="463"/>
            <ac:picMk id="13" creationId="{AAFD6066-B18D-C540-34D9-0E0242658CFF}"/>
          </ac:picMkLst>
        </pc:picChg>
        <pc:picChg chg="add mod">
          <ac:chgData name="Support DZE-CSV" userId="ff3428a1-d196-4f58-9d36-fa53a070ed53" providerId="ADAL" clId="{D1AF0340-1ED4-4B0B-A93D-88E188EAA7E5}" dt="2025-09-22T19:12:53.555" v="811" actId="14100"/>
          <ac:picMkLst>
            <pc:docMk/>
            <pc:sldMk cId="251206252" sldId="463"/>
            <ac:picMk id="15" creationId="{E8656DDF-7160-1180-54D9-5AFAACD2B131}"/>
          </ac:picMkLst>
        </pc:picChg>
        <pc:picChg chg="del">
          <ac:chgData name="Support DZE-CSV" userId="ff3428a1-d196-4f58-9d36-fa53a070ed53" providerId="ADAL" clId="{D1AF0340-1ED4-4B0B-A93D-88E188EAA7E5}" dt="2025-09-22T19:03:55.019" v="766" actId="478"/>
          <ac:picMkLst>
            <pc:docMk/>
            <pc:sldMk cId="251206252" sldId="463"/>
            <ac:picMk id="3074" creationId="{F510C557-EBEC-E469-6893-A28AC43C7093}"/>
          </ac:picMkLst>
        </pc:picChg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1045075686" sldId="463"/>
        </pc:sldMkLst>
      </pc:sldChg>
      <pc:sldChg chg="addSp delSp modSp add mod">
        <pc:chgData name="Support DZE-CSV" userId="ff3428a1-d196-4f58-9d36-fa53a070ed53" providerId="ADAL" clId="{D1AF0340-1ED4-4B0B-A93D-88E188EAA7E5}" dt="2025-09-22T20:44:07.587" v="1589" actId="1076"/>
        <pc:sldMkLst>
          <pc:docMk/>
          <pc:sldMk cId="1403239251" sldId="464"/>
        </pc:sldMkLst>
        <pc:spChg chg="mod">
          <ac:chgData name="Support DZE-CSV" userId="ff3428a1-d196-4f58-9d36-fa53a070ed53" providerId="ADAL" clId="{D1AF0340-1ED4-4B0B-A93D-88E188EAA7E5}" dt="2025-09-22T19:12:19.484" v="808" actId="20577"/>
          <ac:spMkLst>
            <pc:docMk/>
            <pc:sldMk cId="1403239251" sldId="464"/>
            <ac:spMk id="5" creationId="{BBA7E503-E305-4F1D-ED1F-3CEDD112F52D}"/>
          </ac:spMkLst>
        </pc:spChg>
        <pc:picChg chg="add del mod">
          <ac:chgData name="Support DZE-CSV" userId="ff3428a1-d196-4f58-9d36-fa53a070ed53" providerId="ADAL" clId="{D1AF0340-1ED4-4B0B-A93D-88E188EAA7E5}" dt="2025-09-22T19:14:20.899" v="820" actId="478"/>
          <ac:picMkLst>
            <pc:docMk/>
            <pc:sldMk cId="1403239251" sldId="464"/>
            <ac:picMk id="6" creationId="{3A5E017F-0BEE-ABB2-A2AF-C6DEDC62BD44}"/>
          </ac:picMkLst>
        </pc:picChg>
        <pc:picChg chg="add del mod">
          <ac:chgData name="Support DZE-CSV" userId="ff3428a1-d196-4f58-9d36-fa53a070ed53" providerId="ADAL" clId="{D1AF0340-1ED4-4B0B-A93D-88E188EAA7E5}" dt="2025-09-22T20:43:49.717" v="1586" actId="478"/>
          <ac:picMkLst>
            <pc:docMk/>
            <pc:sldMk cId="1403239251" sldId="464"/>
            <ac:picMk id="7" creationId="{6A363E0C-0772-E198-A470-A4F40B49E122}"/>
          </ac:picMkLst>
        </pc:picChg>
        <pc:picChg chg="add mod">
          <ac:chgData name="Support DZE-CSV" userId="ff3428a1-d196-4f58-9d36-fa53a070ed53" providerId="ADAL" clId="{D1AF0340-1ED4-4B0B-A93D-88E188EAA7E5}" dt="2025-09-22T20:44:07.587" v="1589" actId="1076"/>
          <ac:picMkLst>
            <pc:docMk/>
            <pc:sldMk cId="1403239251" sldId="464"/>
            <ac:picMk id="8" creationId="{D24D7458-D985-0DEB-86C6-B3CB49D04BE5}"/>
          </ac:picMkLst>
        </pc:picChg>
        <pc:picChg chg="del">
          <ac:chgData name="Support DZE-CSV" userId="ff3428a1-d196-4f58-9d36-fa53a070ed53" providerId="ADAL" clId="{D1AF0340-1ED4-4B0B-A93D-88E188EAA7E5}" dt="2025-09-22T19:12:33.058" v="809" actId="478"/>
          <ac:picMkLst>
            <pc:docMk/>
            <pc:sldMk cId="1403239251" sldId="464"/>
            <ac:picMk id="15" creationId="{914C1EB3-5D74-2243-77E9-8C8964777E38}"/>
          </ac:picMkLst>
        </pc:picChg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3678436710" sldId="464"/>
        </pc:sldMkLst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2389513149" sldId="465"/>
        </pc:sldMkLst>
      </pc:sldChg>
      <pc:sldChg chg="addSp delSp modSp add mod">
        <pc:chgData name="Support DZE-CSV" userId="ff3428a1-d196-4f58-9d36-fa53a070ed53" providerId="ADAL" clId="{D1AF0340-1ED4-4B0B-A93D-88E188EAA7E5}" dt="2025-09-22T19:15:23.933" v="840" actId="1076"/>
        <pc:sldMkLst>
          <pc:docMk/>
          <pc:sldMk cId="2921033413" sldId="465"/>
        </pc:sldMkLst>
        <pc:spChg chg="mod">
          <ac:chgData name="Support DZE-CSV" userId="ff3428a1-d196-4f58-9d36-fa53a070ed53" providerId="ADAL" clId="{D1AF0340-1ED4-4B0B-A93D-88E188EAA7E5}" dt="2025-09-22T19:15:03.978" v="837" actId="20577"/>
          <ac:spMkLst>
            <pc:docMk/>
            <pc:sldMk cId="2921033413" sldId="465"/>
            <ac:spMk id="5" creationId="{7F196AF4-037D-BE08-298D-D9B49E5B4AAF}"/>
          </ac:spMkLst>
        </pc:spChg>
        <pc:picChg chg="del">
          <ac:chgData name="Support DZE-CSV" userId="ff3428a1-d196-4f58-9d36-fa53a070ed53" providerId="ADAL" clId="{D1AF0340-1ED4-4B0B-A93D-88E188EAA7E5}" dt="2025-09-22T19:14:54.516" v="824" actId="478"/>
          <ac:picMkLst>
            <pc:docMk/>
            <pc:sldMk cId="2921033413" sldId="465"/>
            <ac:picMk id="6" creationId="{47FC7FD1-AA32-0603-F5BA-C97DAC12DA42}"/>
          </ac:picMkLst>
        </pc:picChg>
        <pc:picChg chg="add mod">
          <ac:chgData name="Support DZE-CSV" userId="ff3428a1-d196-4f58-9d36-fa53a070ed53" providerId="ADAL" clId="{D1AF0340-1ED4-4B0B-A93D-88E188EAA7E5}" dt="2025-09-22T19:15:23.933" v="840" actId="1076"/>
          <ac:picMkLst>
            <pc:docMk/>
            <pc:sldMk cId="2921033413" sldId="465"/>
            <ac:picMk id="7" creationId="{DDD72035-4DE1-B66A-2BED-7E8128B99994}"/>
          </ac:picMkLst>
        </pc:picChg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571320495" sldId="466"/>
        </pc:sldMkLst>
      </pc:sldChg>
      <pc:sldChg chg="addSp delSp modSp add mod">
        <pc:chgData name="Support DZE-CSV" userId="ff3428a1-d196-4f58-9d36-fa53a070ed53" providerId="ADAL" clId="{D1AF0340-1ED4-4B0B-A93D-88E188EAA7E5}" dt="2025-09-22T19:38:54.720" v="905" actId="1036"/>
        <pc:sldMkLst>
          <pc:docMk/>
          <pc:sldMk cId="962742340" sldId="466"/>
        </pc:sldMkLst>
        <pc:spChg chg="mod">
          <ac:chgData name="Support DZE-CSV" userId="ff3428a1-d196-4f58-9d36-fa53a070ed53" providerId="ADAL" clId="{D1AF0340-1ED4-4B0B-A93D-88E188EAA7E5}" dt="2025-09-22T19:15:48.469" v="851" actId="20577"/>
          <ac:spMkLst>
            <pc:docMk/>
            <pc:sldMk cId="962742340" sldId="466"/>
            <ac:spMk id="5" creationId="{25F15C93-D81A-A21D-FF4F-AE0CC379D1A7}"/>
          </ac:spMkLst>
        </pc:spChg>
        <pc:picChg chg="del">
          <ac:chgData name="Support DZE-CSV" userId="ff3428a1-d196-4f58-9d36-fa53a070ed53" providerId="ADAL" clId="{D1AF0340-1ED4-4B0B-A93D-88E188EAA7E5}" dt="2025-09-22T19:15:52.946" v="852" actId="478"/>
          <ac:picMkLst>
            <pc:docMk/>
            <pc:sldMk cId="962742340" sldId="466"/>
            <ac:picMk id="6" creationId="{B0A10ED5-82D7-D508-C7A4-7861ABA63870}"/>
          </ac:picMkLst>
        </pc:picChg>
        <pc:picChg chg="add del mod">
          <ac:chgData name="Support DZE-CSV" userId="ff3428a1-d196-4f58-9d36-fa53a070ed53" providerId="ADAL" clId="{D1AF0340-1ED4-4B0B-A93D-88E188EAA7E5}" dt="2025-09-22T19:38:38.434" v="897" actId="478"/>
          <ac:picMkLst>
            <pc:docMk/>
            <pc:sldMk cId="962742340" sldId="466"/>
            <ac:picMk id="7" creationId="{B29265E0-85EA-51B5-EE40-FCDF1EC7B3DC}"/>
          </ac:picMkLst>
        </pc:picChg>
        <pc:picChg chg="add mod">
          <ac:chgData name="Support DZE-CSV" userId="ff3428a1-d196-4f58-9d36-fa53a070ed53" providerId="ADAL" clId="{D1AF0340-1ED4-4B0B-A93D-88E188EAA7E5}" dt="2025-09-22T19:38:54.720" v="905" actId="1036"/>
          <ac:picMkLst>
            <pc:docMk/>
            <pc:sldMk cId="962742340" sldId="466"/>
            <ac:picMk id="8" creationId="{A23B1C1B-05E9-6705-E22A-3852B2BA15F2}"/>
          </ac:picMkLst>
        </pc:picChg>
      </pc:sldChg>
      <pc:sldChg chg="addSp delSp modSp add mod">
        <pc:chgData name="Support DZE-CSV" userId="ff3428a1-d196-4f58-9d36-fa53a070ed53" providerId="ADAL" clId="{D1AF0340-1ED4-4B0B-A93D-88E188EAA7E5}" dt="2025-09-22T19:25:16.180" v="896" actId="1076"/>
        <pc:sldMkLst>
          <pc:docMk/>
          <pc:sldMk cId="948403793" sldId="467"/>
        </pc:sldMkLst>
        <pc:spChg chg="mod">
          <ac:chgData name="Support DZE-CSV" userId="ff3428a1-d196-4f58-9d36-fa53a070ed53" providerId="ADAL" clId="{D1AF0340-1ED4-4B0B-A93D-88E188EAA7E5}" dt="2025-09-22T19:16:04.034" v="864" actId="20577"/>
          <ac:spMkLst>
            <pc:docMk/>
            <pc:sldMk cId="948403793" sldId="467"/>
            <ac:spMk id="5" creationId="{46C7DFEF-E459-644C-BB58-55FB37257D23}"/>
          </ac:spMkLst>
        </pc:spChg>
        <pc:picChg chg="del">
          <ac:chgData name="Support DZE-CSV" userId="ff3428a1-d196-4f58-9d36-fa53a070ed53" providerId="ADAL" clId="{D1AF0340-1ED4-4B0B-A93D-88E188EAA7E5}" dt="2025-09-22T19:15:55.603" v="853" actId="478"/>
          <ac:picMkLst>
            <pc:docMk/>
            <pc:sldMk cId="948403793" sldId="467"/>
            <ac:picMk id="6" creationId="{FE3F89C8-1742-A33F-A6D6-87EEBC0A3F7D}"/>
          </ac:picMkLst>
        </pc:picChg>
        <pc:picChg chg="add mod">
          <ac:chgData name="Support DZE-CSV" userId="ff3428a1-d196-4f58-9d36-fa53a070ed53" providerId="ADAL" clId="{D1AF0340-1ED4-4B0B-A93D-88E188EAA7E5}" dt="2025-09-22T19:25:16.180" v="896" actId="1076"/>
          <ac:picMkLst>
            <pc:docMk/>
            <pc:sldMk cId="948403793" sldId="467"/>
            <ac:picMk id="7" creationId="{38ED1F24-D05D-1864-563E-010C8C20280D}"/>
          </ac:picMkLst>
        </pc:picChg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1361948726" sldId="467"/>
        </pc:sldMkLst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1207638776" sldId="468"/>
        </pc:sldMkLst>
      </pc:sldChg>
      <pc:sldChg chg="addSp delSp modSp add mod">
        <pc:chgData name="Support DZE-CSV" userId="ff3428a1-d196-4f58-9d36-fa53a070ed53" providerId="ADAL" clId="{D1AF0340-1ED4-4B0B-A93D-88E188EAA7E5}" dt="2025-09-22T19:44:24.955" v="996" actId="1076"/>
        <pc:sldMkLst>
          <pc:docMk/>
          <pc:sldMk cId="3717800767" sldId="468"/>
        </pc:sldMkLst>
        <pc:spChg chg="add mod">
          <ac:chgData name="Support DZE-CSV" userId="ff3428a1-d196-4f58-9d36-fa53a070ed53" providerId="ADAL" clId="{D1AF0340-1ED4-4B0B-A93D-88E188EAA7E5}" dt="2025-09-22T19:44:16.360" v="994" actId="1076"/>
          <ac:spMkLst>
            <pc:docMk/>
            <pc:sldMk cId="3717800767" sldId="468"/>
            <ac:spMk id="7" creationId="{98F60A21-31F3-CA3A-8C4B-D88F6927170B}"/>
          </ac:spMkLst>
        </pc:spChg>
        <pc:spChg chg="add mod">
          <ac:chgData name="Support DZE-CSV" userId="ff3428a1-d196-4f58-9d36-fa53a070ed53" providerId="ADAL" clId="{D1AF0340-1ED4-4B0B-A93D-88E188EAA7E5}" dt="2025-09-22T19:44:24.955" v="996" actId="1076"/>
          <ac:spMkLst>
            <pc:docMk/>
            <pc:sldMk cId="3717800767" sldId="468"/>
            <ac:spMk id="11" creationId="{5843B94E-87B6-3CE5-6282-F7389B756A1B}"/>
          </ac:spMkLst>
        </pc:spChg>
        <pc:spChg chg="add mod">
          <ac:chgData name="Support DZE-CSV" userId="ff3428a1-d196-4f58-9d36-fa53a070ed53" providerId="ADAL" clId="{D1AF0340-1ED4-4B0B-A93D-88E188EAA7E5}" dt="2025-09-22T19:44:19.363" v="995" actId="1076"/>
          <ac:spMkLst>
            <pc:docMk/>
            <pc:sldMk cId="3717800767" sldId="468"/>
            <ac:spMk id="13" creationId="{69B2606B-E1D6-BC89-89C3-01FD7B5CCC29}"/>
          </ac:spMkLst>
        </pc:spChg>
        <pc:picChg chg="del">
          <ac:chgData name="Support DZE-CSV" userId="ff3428a1-d196-4f58-9d36-fa53a070ed53" providerId="ADAL" clId="{D1AF0340-1ED4-4B0B-A93D-88E188EAA7E5}" dt="2025-09-22T19:39:25.008" v="907" actId="478"/>
          <ac:picMkLst>
            <pc:docMk/>
            <pc:sldMk cId="3717800767" sldId="468"/>
            <ac:picMk id="8" creationId="{23EB3FB2-D1E0-F249-C04F-8082841EF8B7}"/>
          </ac:picMkLst>
        </pc:picChg>
      </pc:sldChg>
      <pc:sldChg chg="addSp delSp modSp add mod">
        <pc:chgData name="Support DZE-CSV" userId="ff3428a1-d196-4f58-9d36-fa53a070ed53" providerId="ADAL" clId="{D1AF0340-1ED4-4B0B-A93D-88E188EAA7E5}" dt="2025-09-22T19:57:56.630" v="1015" actId="20577"/>
        <pc:sldMkLst>
          <pc:docMk/>
          <pc:sldMk cId="1497262369" sldId="469"/>
        </pc:sldMkLst>
        <pc:spChg chg="mod">
          <ac:chgData name="Support DZE-CSV" userId="ff3428a1-d196-4f58-9d36-fa53a070ed53" providerId="ADAL" clId="{D1AF0340-1ED4-4B0B-A93D-88E188EAA7E5}" dt="2025-09-22T19:57:56.630" v="1015" actId="20577"/>
          <ac:spMkLst>
            <pc:docMk/>
            <pc:sldMk cId="1497262369" sldId="469"/>
            <ac:spMk id="5" creationId="{5A0DCFBC-A566-2E1A-9E91-7F07C4520D04}"/>
          </ac:spMkLst>
        </pc:spChg>
        <pc:picChg chg="add del">
          <ac:chgData name="Support DZE-CSV" userId="ff3428a1-d196-4f58-9d36-fa53a070ed53" providerId="ADAL" clId="{D1AF0340-1ED4-4B0B-A93D-88E188EAA7E5}" dt="2025-09-22T19:57:40.286" v="1002" actId="478"/>
          <ac:picMkLst>
            <pc:docMk/>
            <pc:sldMk cId="1497262369" sldId="469"/>
            <ac:picMk id="6" creationId="{47554817-3F90-006F-CC3C-8861BA68C3FA}"/>
          </ac:picMkLst>
        </pc:picChg>
        <pc:picChg chg="del">
          <ac:chgData name="Support DZE-CSV" userId="ff3428a1-d196-4f58-9d36-fa53a070ed53" providerId="ADAL" clId="{D1AF0340-1ED4-4B0B-A93D-88E188EAA7E5}" dt="2025-09-22T19:57:04.351" v="1000" actId="478"/>
          <ac:picMkLst>
            <pc:docMk/>
            <pc:sldMk cId="1497262369" sldId="469"/>
            <ac:picMk id="7" creationId="{4A56418C-D816-1598-F09F-89444FE7355B}"/>
          </ac:picMkLst>
        </pc:picChg>
        <pc:picChg chg="add mod">
          <ac:chgData name="Support DZE-CSV" userId="ff3428a1-d196-4f58-9d36-fa53a070ed53" providerId="ADAL" clId="{D1AF0340-1ED4-4B0B-A93D-88E188EAA7E5}" dt="2025-09-22T19:57:49.562" v="1006" actId="1076"/>
          <ac:picMkLst>
            <pc:docMk/>
            <pc:sldMk cId="1497262369" sldId="469"/>
            <ac:picMk id="8" creationId="{25CC7822-AB7B-3EB1-8E01-2B4E84DDF011}"/>
          </ac:picMkLst>
        </pc:picChg>
      </pc:sldChg>
      <pc:sldChg chg="del">
        <pc:chgData name="Support DZE-CSV" userId="ff3428a1-d196-4f58-9d36-fa53a070ed53" providerId="ADAL" clId="{D1AF0340-1ED4-4B0B-A93D-88E188EAA7E5}" dt="2025-09-22T10:23:18.580" v="558" actId="47"/>
        <pc:sldMkLst>
          <pc:docMk/>
          <pc:sldMk cId="2610481833" sldId="469"/>
        </pc:sldMkLst>
      </pc:sldChg>
      <pc:sldChg chg="addSp delSp modSp add mod">
        <pc:chgData name="Support DZE-CSV" userId="ff3428a1-d196-4f58-9d36-fa53a070ed53" providerId="ADAL" clId="{D1AF0340-1ED4-4B0B-A93D-88E188EAA7E5}" dt="2025-09-22T20:02:56.893" v="1054"/>
        <pc:sldMkLst>
          <pc:docMk/>
          <pc:sldMk cId="3565308165" sldId="470"/>
        </pc:sldMkLst>
        <pc:spChg chg="mod">
          <ac:chgData name="Support DZE-CSV" userId="ff3428a1-d196-4f58-9d36-fa53a070ed53" providerId="ADAL" clId="{D1AF0340-1ED4-4B0B-A93D-88E188EAA7E5}" dt="2025-09-22T20:01:48.087" v="1048" actId="20577"/>
          <ac:spMkLst>
            <pc:docMk/>
            <pc:sldMk cId="3565308165" sldId="470"/>
            <ac:spMk id="5" creationId="{F4A01F68-300F-5A6B-F94F-7297CA55B23A}"/>
          </ac:spMkLst>
        </pc:spChg>
        <pc:graphicFrameChg chg="add mod">
          <ac:chgData name="Support DZE-CSV" userId="ff3428a1-d196-4f58-9d36-fa53a070ed53" providerId="ADAL" clId="{D1AF0340-1ED4-4B0B-A93D-88E188EAA7E5}" dt="2025-09-22T20:02:56.893" v="1054"/>
          <ac:graphicFrameMkLst>
            <pc:docMk/>
            <pc:sldMk cId="3565308165" sldId="470"/>
            <ac:graphicFrameMk id="10" creationId="{53CCF5BF-D64A-77AF-3EAC-9600274CDD73}"/>
          </ac:graphicFrameMkLst>
        </pc:graphicFrameChg>
        <pc:picChg chg="add del">
          <ac:chgData name="Support DZE-CSV" userId="ff3428a1-d196-4f58-9d36-fa53a070ed53" providerId="ADAL" clId="{D1AF0340-1ED4-4B0B-A93D-88E188EAA7E5}" dt="2025-09-22T20:02:08.832" v="1050" actId="478"/>
          <ac:picMkLst>
            <pc:docMk/>
            <pc:sldMk cId="3565308165" sldId="470"/>
            <ac:picMk id="6" creationId="{BAE9D5E2-4144-3503-F8A6-907D2C3F7C1D}"/>
          </ac:picMkLst>
        </pc:picChg>
        <pc:picChg chg="del">
          <ac:chgData name="Support DZE-CSV" userId="ff3428a1-d196-4f58-9d36-fa53a070ed53" providerId="ADAL" clId="{D1AF0340-1ED4-4B0B-A93D-88E188EAA7E5}" dt="2025-09-22T19:56:55.688" v="999" actId="478"/>
          <ac:picMkLst>
            <pc:docMk/>
            <pc:sldMk cId="3565308165" sldId="470"/>
            <ac:picMk id="7" creationId="{0EE4846D-5F0D-8F76-4EF5-927F1ACA7613}"/>
          </ac:picMkLst>
        </pc:picChg>
        <pc:picChg chg="add mod">
          <ac:chgData name="Support DZE-CSV" userId="ff3428a1-d196-4f58-9d36-fa53a070ed53" providerId="ADAL" clId="{D1AF0340-1ED4-4B0B-A93D-88E188EAA7E5}" dt="2025-09-22T20:02:44.242" v="1053" actId="1076"/>
          <ac:picMkLst>
            <pc:docMk/>
            <pc:sldMk cId="3565308165" sldId="470"/>
            <ac:picMk id="8" creationId="{9E550381-C599-9419-81D6-C65693052AFB}"/>
          </ac:picMkLst>
        </pc:picChg>
      </pc:sldChg>
      <pc:sldChg chg="del">
        <pc:chgData name="Support DZE-CSV" userId="ff3428a1-d196-4f58-9d36-fa53a070ed53" providerId="ADAL" clId="{D1AF0340-1ED4-4B0B-A93D-88E188EAA7E5}" dt="2025-09-22T10:25:25.706" v="592" actId="47"/>
        <pc:sldMkLst>
          <pc:docMk/>
          <pc:sldMk cId="3722621956" sldId="470"/>
        </pc:sldMkLst>
      </pc:sldChg>
      <pc:sldChg chg="addSp delSp modSp add mod">
        <pc:chgData name="Support DZE-CSV" userId="ff3428a1-d196-4f58-9d36-fa53a070ed53" providerId="ADAL" clId="{D1AF0340-1ED4-4B0B-A93D-88E188EAA7E5}" dt="2025-09-22T20:55:00.718" v="1774" actId="6549"/>
        <pc:sldMkLst>
          <pc:docMk/>
          <pc:sldMk cId="210748836" sldId="471"/>
        </pc:sldMkLst>
        <pc:spChg chg="mod">
          <ac:chgData name="Support DZE-CSV" userId="ff3428a1-d196-4f58-9d36-fa53a070ed53" providerId="ADAL" clId="{D1AF0340-1ED4-4B0B-A93D-88E188EAA7E5}" dt="2025-09-22T20:55:00.718" v="1774" actId="6549"/>
          <ac:spMkLst>
            <pc:docMk/>
            <pc:sldMk cId="210748836" sldId="471"/>
            <ac:spMk id="5" creationId="{25E7EA15-D236-E37A-604A-73F8A87B2B2B}"/>
          </ac:spMkLst>
        </pc:spChg>
        <pc:graphicFrameChg chg="add del mod">
          <ac:chgData name="Support DZE-CSV" userId="ff3428a1-d196-4f58-9d36-fa53a070ed53" providerId="ADAL" clId="{D1AF0340-1ED4-4B0B-A93D-88E188EAA7E5}" dt="2025-09-22T19:59:09.239" v="1019" actId="478"/>
          <ac:graphicFrameMkLst>
            <pc:docMk/>
            <pc:sldMk cId="210748836" sldId="471"/>
            <ac:graphicFrameMk id="6" creationId="{F83E9ECA-931A-3C13-0179-039125A4C525}"/>
          </ac:graphicFrameMkLst>
        </pc:graphicFrameChg>
        <pc:picChg chg="add del">
          <ac:chgData name="Support DZE-CSV" userId="ff3428a1-d196-4f58-9d36-fa53a070ed53" providerId="ADAL" clId="{D1AF0340-1ED4-4B0B-A93D-88E188EAA7E5}" dt="2025-09-22T19:59:36.573" v="1021" actId="478"/>
          <ac:picMkLst>
            <pc:docMk/>
            <pc:sldMk cId="210748836" sldId="471"/>
            <ac:picMk id="7" creationId="{027916AB-C381-E72E-278D-14F0BB5A72DA}"/>
          </ac:picMkLst>
        </pc:picChg>
        <pc:picChg chg="del">
          <ac:chgData name="Support DZE-CSV" userId="ff3428a1-d196-4f58-9d36-fa53a070ed53" providerId="ADAL" clId="{D1AF0340-1ED4-4B0B-A93D-88E188EAA7E5}" dt="2025-09-22T19:58:55.839" v="1017" actId="478"/>
          <ac:picMkLst>
            <pc:docMk/>
            <pc:sldMk cId="210748836" sldId="471"/>
            <ac:picMk id="8" creationId="{56374516-6B38-5900-9B24-2C7A7A5035A5}"/>
          </ac:picMkLst>
        </pc:picChg>
        <pc:picChg chg="add mod">
          <ac:chgData name="Support DZE-CSV" userId="ff3428a1-d196-4f58-9d36-fa53a070ed53" providerId="ADAL" clId="{D1AF0340-1ED4-4B0B-A93D-88E188EAA7E5}" dt="2025-09-22T19:59:43.062" v="1024" actId="14100"/>
          <ac:picMkLst>
            <pc:docMk/>
            <pc:sldMk cId="210748836" sldId="471"/>
            <ac:picMk id="10" creationId="{E2A4E9AE-D975-F3A9-A7F8-844592452512}"/>
          </ac:picMkLst>
        </pc:picChg>
      </pc:sldChg>
      <pc:sldChg chg="addSp delSp modSp add mod">
        <pc:chgData name="Support DZE-CSV" userId="ff3428a1-d196-4f58-9d36-fa53a070ed53" providerId="ADAL" clId="{D1AF0340-1ED4-4B0B-A93D-88E188EAA7E5}" dt="2025-09-22T20:04:19.119" v="1067" actId="1076"/>
        <pc:sldMkLst>
          <pc:docMk/>
          <pc:sldMk cId="1153876282" sldId="472"/>
        </pc:sldMkLst>
        <pc:picChg chg="add del mod">
          <ac:chgData name="Support DZE-CSV" userId="ff3428a1-d196-4f58-9d36-fa53a070ed53" providerId="ADAL" clId="{D1AF0340-1ED4-4B0B-A93D-88E188EAA7E5}" dt="2025-09-22T20:03:55.622" v="1062" actId="478"/>
          <ac:picMkLst>
            <pc:docMk/>
            <pc:sldMk cId="1153876282" sldId="472"/>
            <ac:picMk id="6" creationId="{2F0E1DAB-724D-EA6E-C24B-A50A8F80FA3B}"/>
          </ac:picMkLst>
        </pc:picChg>
        <pc:picChg chg="add del mod">
          <ac:chgData name="Support DZE-CSV" userId="ff3428a1-d196-4f58-9d36-fa53a070ed53" providerId="ADAL" clId="{D1AF0340-1ED4-4B0B-A93D-88E188EAA7E5}" dt="2025-09-22T20:04:09.341" v="1065" actId="478"/>
          <ac:picMkLst>
            <pc:docMk/>
            <pc:sldMk cId="1153876282" sldId="472"/>
            <ac:picMk id="7" creationId="{6EF2586D-E4F9-33FF-2653-8C93D6E8A5C6}"/>
          </ac:picMkLst>
        </pc:picChg>
        <pc:picChg chg="del">
          <ac:chgData name="Support DZE-CSV" userId="ff3428a1-d196-4f58-9d36-fa53a070ed53" providerId="ADAL" clId="{D1AF0340-1ED4-4B0B-A93D-88E188EAA7E5}" dt="2025-09-22T20:03:08.055" v="1056" actId="478"/>
          <ac:picMkLst>
            <pc:docMk/>
            <pc:sldMk cId="1153876282" sldId="472"/>
            <ac:picMk id="8" creationId="{F11C5AA8-6944-A195-4050-DBDB315DF8C0}"/>
          </ac:picMkLst>
        </pc:picChg>
        <pc:picChg chg="add mod">
          <ac:chgData name="Support DZE-CSV" userId="ff3428a1-d196-4f58-9d36-fa53a070ed53" providerId="ADAL" clId="{D1AF0340-1ED4-4B0B-A93D-88E188EAA7E5}" dt="2025-09-22T20:04:19.119" v="1067" actId="1076"/>
          <ac:picMkLst>
            <pc:docMk/>
            <pc:sldMk cId="1153876282" sldId="472"/>
            <ac:picMk id="10" creationId="{BFCBA580-1648-75C5-68D3-7684716652B0}"/>
          </ac:picMkLst>
        </pc:picChg>
      </pc:sldChg>
      <pc:sldChg chg="addSp delSp modSp add mod">
        <pc:chgData name="Support DZE-CSV" userId="ff3428a1-d196-4f58-9d36-fa53a070ed53" providerId="ADAL" clId="{D1AF0340-1ED4-4B0B-A93D-88E188EAA7E5}" dt="2025-09-22T20:56:58.605" v="1777" actId="6549"/>
        <pc:sldMkLst>
          <pc:docMk/>
          <pc:sldMk cId="3642992388" sldId="473"/>
        </pc:sldMkLst>
        <pc:spChg chg="mod">
          <ac:chgData name="Support DZE-CSV" userId="ff3428a1-d196-4f58-9d36-fa53a070ed53" providerId="ADAL" clId="{D1AF0340-1ED4-4B0B-A93D-88E188EAA7E5}" dt="2025-09-22T20:16:17.032" v="1082" actId="20577"/>
          <ac:spMkLst>
            <pc:docMk/>
            <pc:sldMk cId="3642992388" sldId="473"/>
            <ac:spMk id="2" creationId="{1C82418A-5955-4D01-C742-F000735611E7}"/>
          </ac:spMkLst>
        </pc:spChg>
        <pc:spChg chg="add mod">
          <ac:chgData name="Support DZE-CSV" userId="ff3428a1-d196-4f58-9d36-fa53a070ed53" providerId="ADAL" clId="{D1AF0340-1ED4-4B0B-A93D-88E188EAA7E5}" dt="2025-09-22T20:56:58.605" v="1777" actId="6549"/>
          <ac:spMkLst>
            <pc:docMk/>
            <pc:sldMk cId="3642992388" sldId="473"/>
            <ac:spMk id="7" creationId="{2950C8B4-34F8-5258-365E-FFEFEDA498D6}"/>
          </ac:spMkLst>
        </pc:spChg>
        <pc:grpChg chg="del">
          <ac:chgData name="Support DZE-CSV" userId="ff3428a1-d196-4f58-9d36-fa53a070ed53" providerId="ADAL" clId="{D1AF0340-1ED4-4B0B-A93D-88E188EAA7E5}" dt="2025-09-22T20:18:30.654" v="1103" actId="478"/>
          <ac:grpSpMkLst>
            <pc:docMk/>
            <pc:sldMk cId="3642992388" sldId="473"/>
            <ac:grpSpMk id="3" creationId="{12BA3088-29CB-CC0C-BEA8-6886CDE19301}"/>
          </ac:grpSpMkLst>
        </pc:grpChg>
        <pc:picChg chg="del">
          <ac:chgData name="Support DZE-CSV" userId="ff3428a1-d196-4f58-9d36-fa53a070ed53" providerId="ADAL" clId="{D1AF0340-1ED4-4B0B-A93D-88E188EAA7E5}" dt="2025-09-22T20:15:04.943" v="1069" actId="478"/>
          <ac:picMkLst>
            <pc:docMk/>
            <pc:sldMk cId="3642992388" sldId="473"/>
            <ac:picMk id="10" creationId="{D501B114-247E-10B4-FBDD-98F0E1F89BC3}"/>
          </ac:picMkLst>
        </pc:picChg>
      </pc:sldChg>
      <pc:sldChg chg="addSp modSp add mod modAnim">
        <pc:chgData name="Support DZE-CSV" userId="ff3428a1-d196-4f58-9d36-fa53a070ed53" providerId="ADAL" clId="{D1AF0340-1ED4-4B0B-A93D-88E188EAA7E5}" dt="2025-09-22T20:57:50" v="1780"/>
        <pc:sldMkLst>
          <pc:docMk/>
          <pc:sldMk cId="710688694" sldId="474"/>
        </pc:sldMkLst>
        <pc:spChg chg="mod">
          <ac:chgData name="Support DZE-CSV" userId="ff3428a1-d196-4f58-9d36-fa53a070ed53" providerId="ADAL" clId="{D1AF0340-1ED4-4B0B-A93D-88E188EAA7E5}" dt="2025-09-22T20:19:06.813" v="1120" actId="20577"/>
          <ac:spMkLst>
            <pc:docMk/>
            <pc:sldMk cId="710688694" sldId="474"/>
            <ac:spMk id="2" creationId="{AAC73D65-D510-5D2A-FA49-CA9555546D84}"/>
          </ac:spMkLst>
        </pc:spChg>
        <pc:spChg chg="add mod">
          <ac:chgData name="Support DZE-CSV" userId="ff3428a1-d196-4f58-9d36-fa53a070ed53" providerId="ADAL" clId="{D1AF0340-1ED4-4B0B-A93D-88E188EAA7E5}" dt="2025-09-22T20:29:28.528" v="1254" actId="1076"/>
          <ac:spMkLst>
            <pc:docMk/>
            <pc:sldMk cId="710688694" sldId="474"/>
            <ac:spMk id="4" creationId="{BF57266E-F4FE-C95B-52B4-F3223A8C3565}"/>
          </ac:spMkLst>
        </pc:spChg>
        <pc:spChg chg="add mod">
          <ac:chgData name="Support DZE-CSV" userId="ff3428a1-d196-4f58-9d36-fa53a070ed53" providerId="ADAL" clId="{D1AF0340-1ED4-4B0B-A93D-88E188EAA7E5}" dt="2025-09-22T20:29:36.032" v="1256" actId="1076"/>
          <ac:spMkLst>
            <pc:docMk/>
            <pc:sldMk cId="710688694" sldId="474"/>
            <ac:spMk id="6" creationId="{A2E0FF40-5774-8295-7CB2-28A99CABB03D}"/>
          </ac:spMkLst>
        </pc:spChg>
        <pc:spChg chg="mod">
          <ac:chgData name="Support DZE-CSV" userId="ff3428a1-d196-4f58-9d36-fa53a070ed53" providerId="ADAL" clId="{D1AF0340-1ED4-4B0B-A93D-88E188EAA7E5}" dt="2025-09-22T20:29:33.364" v="1255" actId="1076"/>
          <ac:spMkLst>
            <pc:docMk/>
            <pc:sldMk cId="710688694" sldId="474"/>
            <ac:spMk id="7" creationId="{64A1D531-9A36-059B-D339-AA96E21E2AB8}"/>
          </ac:spMkLst>
        </pc:spChg>
      </pc:sldChg>
      <pc:sldChg chg="addSp delSp modSp add mod">
        <pc:chgData name="Support DZE-CSV" userId="ff3428a1-d196-4f58-9d36-fa53a070ed53" providerId="ADAL" clId="{D1AF0340-1ED4-4B0B-A93D-88E188EAA7E5}" dt="2025-09-22T20:23:26.320" v="1137" actId="1076"/>
        <pc:sldMkLst>
          <pc:docMk/>
          <pc:sldMk cId="904946987" sldId="475"/>
        </pc:sldMkLst>
        <pc:spChg chg="add mod">
          <ac:chgData name="Support DZE-CSV" userId="ff3428a1-d196-4f58-9d36-fa53a070ed53" providerId="ADAL" clId="{D1AF0340-1ED4-4B0B-A93D-88E188EAA7E5}" dt="2025-09-22T20:23:12.057" v="1134" actId="1076"/>
          <ac:spMkLst>
            <pc:docMk/>
            <pc:sldMk cId="904946987" sldId="475"/>
            <ac:spMk id="4" creationId="{D7C1A556-839D-34DE-9E2E-B1850D20D699}"/>
          </ac:spMkLst>
        </pc:spChg>
        <pc:spChg chg="del">
          <ac:chgData name="Support DZE-CSV" userId="ff3428a1-d196-4f58-9d36-fa53a070ed53" providerId="ADAL" clId="{D1AF0340-1ED4-4B0B-A93D-88E188EAA7E5}" dt="2025-09-22T20:22:09.902" v="1123" actId="478"/>
          <ac:spMkLst>
            <pc:docMk/>
            <pc:sldMk cId="904946987" sldId="475"/>
            <ac:spMk id="7" creationId="{712810B0-EE7A-AF3C-A81A-B0DAE6B1792C}"/>
          </ac:spMkLst>
        </pc:spChg>
        <pc:spChg chg="add mod">
          <ac:chgData name="Support DZE-CSV" userId="ff3428a1-d196-4f58-9d36-fa53a070ed53" providerId="ADAL" clId="{D1AF0340-1ED4-4B0B-A93D-88E188EAA7E5}" dt="2025-09-22T20:23:18.395" v="1135" actId="164"/>
          <ac:spMkLst>
            <pc:docMk/>
            <pc:sldMk cId="904946987" sldId="475"/>
            <ac:spMk id="8" creationId="{DD009983-A674-DB35-4EEB-72060B1B7B42}"/>
          </ac:spMkLst>
        </pc:spChg>
        <pc:grpChg chg="add mod">
          <ac:chgData name="Support DZE-CSV" userId="ff3428a1-d196-4f58-9d36-fa53a070ed53" providerId="ADAL" clId="{D1AF0340-1ED4-4B0B-A93D-88E188EAA7E5}" dt="2025-09-22T20:23:26.320" v="1137" actId="1076"/>
          <ac:grpSpMkLst>
            <pc:docMk/>
            <pc:sldMk cId="904946987" sldId="475"/>
            <ac:grpSpMk id="10" creationId="{936B0E32-74E7-DF80-9D95-43DA384D1DD3}"/>
          </ac:grpSpMkLst>
        </pc:grpChg>
        <pc:picChg chg="add del mod">
          <ac:chgData name="Support DZE-CSV" userId="ff3428a1-d196-4f58-9d36-fa53a070ed53" providerId="ADAL" clId="{D1AF0340-1ED4-4B0B-A93D-88E188EAA7E5}" dt="2025-09-22T20:22:56.071" v="1130" actId="478"/>
          <ac:picMkLst>
            <pc:docMk/>
            <pc:sldMk cId="904946987" sldId="475"/>
            <ac:picMk id="5" creationId="{63F825CD-A563-9DAE-FCE3-8FD7FB854025}"/>
          </ac:picMkLst>
        </pc:picChg>
        <pc:picChg chg="add mod">
          <ac:chgData name="Support DZE-CSV" userId="ff3428a1-d196-4f58-9d36-fa53a070ed53" providerId="ADAL" clId="{D1AF0340-1ED4-4B0B-A93D-88E188EAA7E5}" dt="2025-09-22T20:23:18.395" v="1135" actId="164"/>
          <ac:picMkLst>
            <pc:docMk/>
            <pc:sldMk cId="904946987" sldId="475"/>
            <ac:picMk id="6" creationId="{4E98E374-FCCB-589F-6054-99CBEC87B357}"/>
          </ac:picMkLst>
        </pc:picChg>
      </pc:sldChg>
      <pc:sldChg chg="delSp modSp add mod">
        <pc:chgData name="Support DZE-CSV" userId="ff3428a1-d196-4f58-9d36-fa53a070ed53" providerId="ADAL" clId="{D1AF0340-1ED4-4B0B-A93D-88E188EAA7E5}" dt="2025-09-22T20:31:29.583" v="1473" actId="115"/>
        <pc:sldMkLst>
          <pc:docMk/>
          <pc:sldMk cId="2972617405" sldId="476"/>
        </pc:sldMkLst>
        <pc:spChg chg="mod">
          <ac:chgData name="Support DZE-CSV" userId="ff3428a1-d196-4f58-9d36-fa53a070ed53" providerId="ADAL" clId="{D1AF0340-1ED4-4B0B-A93D-88E188EAA7E5}" dt="2025-09-22T20:29:54.742" v="1281" actId="20577"/>
          <ac:spMkLst>
            <pc:docMk/>
            <pc:sldMk cId="2972617405" sldId="476"/>
            <ac:spMk id="2" creationId="{BE55A0C1-AD05-C829-6E17-9D8772E4E521}"/>
          </ac:spMkLst>
        </pc:spChg>
        <pc:spChg chg="mod">
          <ac:chgData name="Support DZE-CSV" userId="ff3428a1-d196-4f58-9d36-fa53a070ed53" providerId="ADAL" clId="{D1AF0340-1ED4-4B0B-A93D-88E188EAA7E5}" dt="2025-09-22T20:31:29.583" v="1473" actId="115"/>
          <ac:spMkLst>
            <pc:docMk/>
            <pc:sldMk cId="2972617405" sldId="476"/>
            <ac:spMk id="4" creationId="{46681EE5-FEE9-6C95-548C-8990253CF9AC}"/>
          </ac:spMkLst>
        </pc:spChg>
        <pc:grpChg chg="del">
          <ac:chgData name="Support DZE-CSV" userId="ff3428a1-d196-4f58-9d36-fa53a070ed53" providerId="ADAL" clId="{D1AF0340-1ED4-4B0B-A93D-88E188EAA7E5}" dt="2025-09-22T20:29:58.526" v="1282" actId="478"/>
          <ac:grpSpMkLst>
            <pc:docMk/>
            <pc:sldMk cId="2972617405" sldId="476"/>
            <ac:grpSpMk id="10" creationId="{D951CC26-FC98-0F12-A40A-948273E5EA04}"/>
          </ac:grpSpMkLst>
        </pc:grpChg>
      </pc:sldChg>
      <pc:sldChg chg="addSp delSp modSp add mod modAnim">
        <pc:chgData name="Support DZE-CSV" userId="ff3428a1-d196-4f58-9d36-fa53a070ed53" providerId="ADAL" clId="{D1AF0340-1ED4-4B0B-A93D-88E188EAA7E5}" dt="2025-09-22T20:49:52.732" v="1736" actId="115"/>
        <pc:sldMkLst>
          <pc:docMk/>
          <pc:sldMk cId="1733052202" sldId="477"/>
        </pc:sldMkLst>
        <pc:spChg chg="mod">
          <ac:chgData name="Support DZE-CSV" userId="ff3428a1-d196-4f58-9d36-fa53a070ed53" providerId="ADAL" clId="{D1AF0340-1ED4-4B0B-A93D-88E188EAA7E5}" dt="2025-09-22T20:40:03.331" v="1555" actId="20577"/>
          <ac:spMkLst>
            <pc:docMk/>
            <pc:sldMk cId="1733052202" sldId="477"/>
            <ac:spMk id="5" creationId="{CAA81B1F-E5CF-AA86-E565-AC6FB684FBEF}"/>
          </ac:spMkLst>
        </pc:spChg>
        <pc:spChg chg="add mod">
          <ac:chgData name="Support DZE-CSV" userId="ff3428a1-d196-4f58-9d36-fa53a070ed53" providerId="ADAL" clId="{D1AF0340-1ED4-4B0B-A93D-88E188EAA7E5}" dt="2025-09-22T20:41:31.403" v="1585" actId="1076"/>
          <ac:spMkLst>
            <pc:docMk/>
            <pc:sldMk cId="1733052202" sldId="477"/>
            <ac:spMk id="7" creationId="{61EAB6C2-60F7-0BCF-BDA7-BCC9AC062589}"/>
          </ac:spMkLst>
        </pc:spChg>
        <pc:spChg chg="add mod">
          <ac:chgData name="Support DZE-CSV" userId="ff3428a1-d196-4f58-9d36-fa53a070ed53" providerId="ADAL" clId="{D1AF0340-1ED4-4B0B-A93D-88E188EAA7E5}" dt="2025-09-22T20:49:52.732" v="1736" actId="115"/>
          <ac:spMkLst>
            <pc:docMk/>
            <pc:sldMk cId="1733052202" sldId="477"/>
            <ac:spMk id="8" creationId="{929EF35D-15DC-2902-D15B-CDE1B653211C}"/>
          </ac:spMkLst>
        </pc:spChg>
        <pc:picChg chg="del">
          <ac:chgData name="Support DZE-CSV" userId="ff3428a1-d196-4f58-9d36-fa53a070ed53" providerId="ADAL" clId="{D1AF0340-1ED4-4B0B-A93D-88E188EAA7E5}" dt="2025-09-22T20:39:50.565" v="1536" actId="478"/>
          <ac:picMkLst>
            <pc:docMk/>
            <pc:sldMk cId="1733052202" sldId="477"/>
            <ac:picMk id="15" creationId="{DD2373B0-62E8-1313-3646-5F9177CD7804}"/>
          </ac:picMkLst>
        </pc:picChg>
      </pc:sldChg>
    </pc:docChg>
  </pc:docChgLst>
  <pc:docChgLst>
    <pc:chgData name="Support DZE-CSV" userId="ff3428a1-d196-4f58-9d36-fa53a070ed53" providerId="ADAL" clId="{6A05A7D0-4A3B-48FF-B7B4-00077A188184}"/>
    <pc:docChg chg="undo custSel addSld delSld modSld">
      <pc:chgData name="Support DZE-CSV" userId="ff3428a1-d196-4f58-9d36-fa53a070ed53" providerId="ADAL" clId="{6A05A7D0-4A3B-48FF-B7B4-00077A188184}" dt="2024-12-05T00:12:37.633" v="4326" actId="1076"/>
      <pc:docMkLst>
        <pc:docMk/>
      </pc:docMkLst>
      <pc:sldChg chg="modSp mod">
        <pc:chgData name="Support DZE-CSV" userId="ff3428a1-d196-4f58-9d36-fa53a070ed53" providerId="ADAL" clId="{6A05A7D0-4A3B-48FF-B7B4-00077A188184}" dt="2024-12-04T23:25:36.408" v="3577" actId="20577"/>
        <pc:sldMkLst>
          <pc:docMk/>
          <pc:sldMk cId="1535543091" sldId="275"/>
        </pc:sldMkLst>
      </pc:sldChg>
      <pc:sldChg chg="modSp mod">
        <pc:chgData name="Support DZE-CSV" userId="ff3428a1-d196-4f58-9d36-fa53a070ed53" providerId="ADAL" clId="{6A05A7D0-4A3B-48FF-B7B4-00077A188184}" dt="2024-12-05T00:04:57.789" v="4260" actId="1076"/>
        <pc:sldMkLst>
          <pc:docMk/>
          <pc:sldMk cId="3044904107" sldId="384"/>
        </pc:sldMkLst>
      </pc:sldChg>
      <pc:sldChg chg="addSp delSp modSp add del mod delAnim">
        <pc:chgData name="Support DZE-CSV" userId="ff3428a1-d196-4f58-9d36-fa53a070ed53" providerId="ADAL" clId="{6A05A7D0-4A3B-48FF-B7B4-00077A188184}" dt="2024-12-04T23:25:16.851" v="3572" actId="47"/>
        <pc:sldMkLst>
          <pc:docMk/>
          <pc:sldMk cId="2611495201" sldId="416"/>
        </pc:sldMkLst>
      </pc:sldChg>
      <pc:sldChg chg="del">
        <pc:chgData name="Support DZE-CSV" userId="ff3428a1-d196-4f58-9d36-fa53a070ed53" providerId="ADAL" clId="{6A05A7D0-4A3B-48FF-B7B4-00077A188184}" dt="2024-12-04T22:09:04.971" v="43" actId="47"/>
        <pc:sldMkLst>
          <pc:docMk/>
          <pc:sldMk cId="2402677126" sldId="418"/>
        </pc:sldMkLst>
      </pc:sldChg>
      <pc:sldChg chg="addSp delSp modSp del mod delAnim">
        <pc:chgData name="Support DZE-CSV" userId="ff3428a1-d196-4f58-9d36-fa53a070ed53" providerId="ADAL" clId="{6A05A7D0-4A3B-48FF-B7B4-00077A188184}" dt="2024-12-04T21:42:24.098" v="42" actId="2696"/>
        <pc:sldMkLst>
          <pc:docMk/>
          <pc:sldMk cId="530847290" sldId="442"/>
        </pc:sldMkLst>
      </pc:sldChg>
      <pc:sldChg chg="del">
        <pc:chgData name="Support DZE-CSV" userId="ff3428a1-d196-4f58-9d36-fa53a070ed53" providerId="ADAL" clId="{6A05A7D0-4A3B-48FF-B7B4-00077A188184}" dt="2024-12-04T22:09:04.971" v="43" actId="47"/>
        <pc:sldMkLst>
          <pc:docMk/>
          <pc:sldMk cId="157037090" sldId="453"/>
        </pc:sldMkLst>
      </pc:sldChg>
      <pc:sldChg chg="delSp modSp del mod delAnim modAnim">
        <pc:chgData name="Support DZE-CSV" userId="ff3428a1-d196-4f58-9d36-fa53a070ed53" providerId="ADAL" clId="{6A05A7D0-4A3B-48FF-B7B4-00077A188184}" dt="2024-12-04T22:34:10.254" v="360" actId="47"/>
        <pc:sldMkLst>
          <pc:docMk/>
          <pc:sldMk cId="2593095148" sldId="454"/>
        </pc:sldMkLst>
      </pc:sldChg>
      <pc:sldChg chg="del">
        <pc:chgData name="Support DZE-CSV" userId="ff3428a1-d196-4f58-9d36-fa53a070ed53" providerId="ADAL" clId="{6A05A7D0-4A3B-48FF-B7B4-00077A188184}" dt="2024-12-04T22:09:04.971" v="43" actId="47"/>
        <pc:sldMkLst>
          <pc:docMk/>
          <pc:sldMk cId="967811742" sldId="455"/>
        </pc:sldMkLst>
      </pc:sldChg>
      <pc:sldChg chg="del">
        <pc:chgData name="Support DZE-CSV" userId="ff3428a1-d196-4f58-9d36-fa53a070ed53" providerId="ADAL" clId="{6A05A7D0-4A3B-48FF-B7B4-00077A188184}" dt="2024-12-04T22:09:04.971" v="43" actId="47"/>
        <pc:sldMkLst>
          <pc:docMk/>
          <pc:sldMk cId="257589528" sldId="456"/>
        </pc:sldMkLst>
      </pc:sldChg>
      <pc:sldChg chg="del">
        <pc:chgData name="Support DZE-CSV" userId="ff3428a1-d196-4f58-9d36-fa53a070ed53" providerId="ADAL" clId="{6A05A7D0-4A3B-48FF-B7B4-00077A188184}" dt="2024-12-04T22:09:04.971" v="43" actId="47"/>
        <pc:sldMkLst>
          <pc:docMk/>
          <pc:sldMk cId="1951662313" sldId="457"/>
        </pc:sldMkLst>
      </pc:sldChg>
      <pc:sldChg chg="del">
        <pc:chgData name="Support DZE-CSV" userId="ff3428a1-d196-4f58-9d36-fa53a070ed53" providerId="ADAL" clId="{6A05A7D0-4A3B-48FF-B7B4-00077A188184}" dt="2024-12-04T22:09:04.971" v="43" actId="47"/>
        <pc:sldMkLst>
          <pc:docMk/>
          <pc:sldMk cId="3009298185" sldId="458"/>
        </pc:sldMkLst>
      </pc:sldChg>
      <pc:sldChg chg="del">
        <pc:chgData name="Support DZE-CSV" userId="ff3428a1-d196-4f58-9d36-fa53a070ed53" providerId="ADAL" clId="{6A05A7D0-4A3B-48FF-B7B4-00077A188184}" dt="2024-12-04T22:09:04.971" v="43" actId="47"/>
        <pc:sldMkLst>
          <pc:docMk/>
          <pc:sldMk cId="65979657" sldId="459"/>
        </pc:sldMkLst>
      </pc:sldChg>
      <pc:sldChg chg="addSp delSp modSp add mod delAnim">
        <pc:chgData name="Support DZE-CSV" userId="ff3428a1-d196-4f58-9d36-fa53a070ed53" providerId="ADAL" clId="{6A05A7D0-4A3B-48FF-B7B4-00077A188184}" dt="2024-12-05T00:12:37.633" v="4326" actId="1076"/>
        <pc:sldMkLst>
          <pc:docMk/>
          <pc:sldMk cId="249054887" sldId="460"/>
        </pc:sldMkLst>
      </pc:sldChg>
      <pc:sldChg chg="addSp delSp modSp add del mod">
        <pc:chgData name="Support DZE-CSV" userId="ff3428a1-d196-4f58-9d36-fa53a070ed53" providerId="ADAL" clId="{6A05A7D0-4A3B-48FF-B7B4-00077A188184}" dt="2024-12-04T23:25:18.978" v="3573" actId="47"/>
        <pc:sldMkLst>
          <pc:docMk/>
          <pc:sldMk cId="700701737" sldId="461"/>
        </pc:sldMkLst>
      </pc:sldChg>
      <pc:sldChg chg="addSp delSp modSp add mod modAnim">
        <pc:chgData name="Support DZE-CSV" userId="ff3428a1-d196-4f58-9d36-fa53a070ed53" providerId="ADAL" clId="{6A05A7D0-4A3B-48FF-B7B4-00077A188184}" dt="2024-12-04T23:28:46.730" v="3600" actId="20577"/>
        <pc:sldMkLst>
          <pc:docMk/>
          <pc:sldMk cId="3404955709" sldId="462"/>
        </pc:sldMkLst>
      </pc:sldChg>
      <pc:sldChg chg="modSp add mod modAnim">
        <pc:chgData name="Support DZE-CSV" userId="ff3428a1-d196-4f58-9d36-fa53a070ed53" providerId="ADAL" clId="{6A05A7D0-4A3B-48FF-B7B4-00077A188184}" dt="2024-12-04T23:36:55.367" v="3894"/>
        <pc:sldMkLst>
          <pc:docMk/>
          <pc:sldMk cId="1045075686" sldId="463"/>
        </pc:sldMkLst>
      </pc:sldChg>
      <pc:sldChg chg="add del">
        <pc:chgData name="Support DZE-CSV" userId="ff3428a1-d196-4f58-9d36-fa53a070ed53" providerId="ADAL" clId="{6A05A7D0-4A3B-48FF-B7B4-00077A188184}" dt="2024-12-04T22:17:31.111" v="164"/>
        <pc:sldMkLst>
          <pc:docMk/>
          <pc:sldMk cId="3622601414" sldId="463"/>
        </pc:sldMkLst>
      </pc:sldChg>
      <pc:sldChg chg="addSp delSp modSp add mod modAnim">
        <pc:chgData name="Support DZE-CSV" userId="ff3428a1-d196-4f58-9d36-fa53a070ed53" providerId="ADAL" clId="{6A05A7D0-4A3B-48FF-B7B4-00077A188184}" dt="2024-12-04T23:43:45.267" v="3994" actId="1076"/>
        <pc:sldMkLst>
          <pc:docMk/>
          <pc:sldMk cId="3678436710" sldId="464"/>
        </pc:sldMkLst>
      </pc:sldChg>
      <pc:sldChg chg="modSp add mod modAnim">
        <pc:chgData name="Support DZE-CSV" userId="ff3428a1-d196-4f58-9d36-fa53a070ed53" providerId="ADAL" clId="{6A05A7D0-4A3B-48FF-B7B4-00077A188184}" dt="2024-12-04T23:43:56.107" v="3996" actId="1076"/>
        <pc:sldMkLst>
          <pc:docMk/>
          <pc:sldMk cId="2389513149" sldId="465"/>
        </pc:sldMkLst>
      </pc:sldChg>
      <pc:sldChg chg="modSp add mod modAnim">
        <pc:chgData name="Support DZE-CSV" userId="ff3428a1-d196-4f58-9d36-fa53a070ed53" providerId="ADAL" clId="{6A05A7D0-4A3B-48FF-B7B4-00077A188184}" dt="2024-12-05T00:07:33.865" v="4262" actId="115"/>
        <pc:sldMkLst>
          <pc:docMk/>
          <pc:sldMk cId="571320495" sldId="466"/>
        </pc:sldMkLst>
      </pc:sldChg>
      <pc:sldChg chg="modSp add mod modAnim">
        <pc:chgData name="Support DZE-CSV" userId="ff3428a1-d196-4f58-9d36-fa53a070ed53" providerId="ADAL" clId="{6A05A7D0-4A3B-48FF-B7B4-00077A188184}" dt="2024-12-04T23:44:15.627" v="3997"/>
        <pc:sldMkLst>
          <pc:docMk/>
          <pc:sldMk cId="1361948726" sldId="467"/>
        </pc:sldMkLst>
      </pc:sldChg>
      <pc:sldChg chg="modSp add mod modAnim">
        <pc:chgData name="Support DZE-CSV" userId="ff3428a1-d196-4f58-9d36-fa53a070ed53" providerId="ADAL" clId="{6A05A7D0-4A3B-48FF-B7B4-00077A188184}" dt="2024-12-05T00:09:14.786" v="4265" actId="1076"/>
        <pc:sldMkLst>
          <pc:docMk/>
          <pc:sldMk cId="1207638776" sldId="468"/>
        </pc:sldMkLst>
      </pc:sldChg>
      <pc:sldChg chg="addSp delSp modSp add mod">
        <pc:chgData name="Support DZE-CSV" userId="ff3428a1-d196-4f58-9d36-fa53a070ed53" providerId="ADAL" clId="{6A05A7D0-4A3B-48FF-B7B4-00077A188184}" dt="2024-12-04T23:14:26.279" v="2913" actId="1076"/>
        <pc:sldMkLst>
          <pc:docMk/>
          <pc:sldMk cId="2610481833" sldId="469"/>
        </pc:sldMkLst>
      </pc:sldChg>
      <pc:sldChg chg="delSp modSp add mod modAnim">
        <pc:chgData name="Support DZE-CSV" userId="ff3428a1-d196-4f58-9d36-fa53a070ed53" providerId="ADAL" clId="{6A05A7D0-4A3B-48FF-B7B4-00077A188184}" dt="2024-12-05T00:10:44.735" v="4308" actId="20577"/>
        <pc:sldMkLst>
          <pc:docMk/>
          <pc:sldMk cId="3722621956" sldId="4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C9F6E31-EF7E-465E-9F95-F17D319FAC7D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A487F25-F84E-4639-AB30-CEB78EFE95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4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40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8238-D854-9BC6-3E4F-AC1EECBA7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4E3D752-BE4F-538B-B6D1-727E0CA0F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123D6A-02C5-4389-73E4-0C26AB5DA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B9978F-716F-C7DD-D45D-D8D8F19BC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97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B0594-235B-6D97-1434-876BEE09A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3F4533-320D-AAE8-675F-0008E4561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F10B65-ACE1-F4B4-1D85-19005FA40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FBFB9-AFE0-0FE5-0D33-CB0BB4BF5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20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3223A-8EA1-2F26-E0D3-EDC81AE8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8175BB-FE4E-1144-E93B-77FDA6A82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A7CCFE-08B8-CC55-CF72-8B4621924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3A931A-77E0-CECB-8DE5-F67C7A3BE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83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1BE70-362D-82B7-7186-6B76BEBA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E22B46-CB13-B4E4-4F8A-D384CEDA7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D610BE-FF33-3067-2B90-57AC1FBB7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A98E3D-18DD-BAC3-DEC9-A3DEF5BE9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257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38860-87E1-B7BD-7F3A-4CD86F18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5BC9CD-FD71-BD3F-517F-E0913A47C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5BC665-CA51-C53F-B245-F27E9F906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F61DAD-86E4-29D5-B538-DEC1182F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733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185E-0BB4-9CA6-15F4-FB9428452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71DB8C-F2A6-1D91-B20B-3FE05C8EA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FFC1C8-30A9-7875-E34B-38EA959EF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E02DD1-EBD9-4DB0-B3BE-511CC5990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12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9B58C-F7AC-392A-5316-783E63A0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2348CD-F401-DD14-2CB8-EE6A35C02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4CD5E80-48D9-9C37-29C7-2FD010D88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D015A2-57B7-DCD3-C4AB-EA9797EFF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77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BC01D-B858-A9C6-3890-0B0EDB2F4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7566E9-1AF7-5CFD-49D6-0E2B9AF61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59B65D-589F-3440-B175-3279FEBBF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199AAC-EEEC-E696-929F-ABF32B84A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333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E39C0-48FA-6207-AE19-23B6385E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D922C1E-6181-7176-DA30-B8A50CE56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2AC408-71EA-32BA-BE67-830646DC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56DB37-B5E9-532D-9E0A-9E3388B00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06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59718-F352-69E7-DB5C-714CED160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C93069-0F49-9B1C-1E43-50CC89D02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E902D8-0FF8-0DFC-12CF-D1F52CA27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F3ECD6-6BC0-05C4-1CEE-E2F54C0BD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2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82E44-98FB-400B-ED56-13A80C73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F7E7F69-E338-F6B6-CAF4-3232FB295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77B9F3-15C6-E038-A586-66A77DF40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B2EDE4-95E3-B1C3-AEDD-869F7B212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168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93868-187C-74F8-9E6D-45918DED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433083F-99BD-C9D1-B385-4E67C59F7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D1FFAD-8EE5-C5F5-F0CF-DEFFF3615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84EE48-2E0E-3D15-E666-10E05ECD1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21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90D9-A43B-19D6-E683-838571A2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0ADCDB-6A13-F5E8-90E7-C21EAE7BB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E4AB54-56F1-44C8-794A-76DF3F24B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66E674-6ECE-E0EB-D617-E29D8C700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711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22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39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3882-6378-0506-3914-4B6BB182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AA3E13-7B06-D00E-8ECC-7D4A96CC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A6D9DA-3AF0-F65F-7D73-237C73A72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A7C77-D243-6C10-25AF-D7D5DCD01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74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E30E1-5642-B6BC-31E7-CB399D673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8EFDBA9-64A3-F4CC-5DCC-6F3456F5A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027B40-BE2E-A265-1615-F5515F5D4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EC9306-3BF0-5DF5-EAFE-E70FF6C7C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02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CBA7-38D8-ECF4-05DC-C524633A5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151F9F-FBA8-6A86-CA78-03B116CBE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AB5798D-D737-EB10-2835-E43D46418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F75BEA-8D50-76E0-9EE6-5A1EB6D0F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30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AB95D-DD14-FC9B-24A5-D14A55508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069861-F571-2460-5368-50214B2C1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6BBA72A-8167-8798-244E-D6EB7FF0E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487F1C-6671-12A1-4B98-A2CB92093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27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B456C-8858-95C8-4678-2783DA122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F5D577-EFA4-A6A2-3896-D2599CFDD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C8D06A-BB1F-DC67-43B6-41F4D2ED8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27F7A-E4D8-4620-5473-F68DCDFF8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50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FF72-DADB-76D3-5CC8-06C3DD19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EEA93D-708B-EFE0-59C7-779508760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A91F30-1207-364C-405B-04EA99E17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6C24CA-D314-5E5E-DC9B-DCB8594B4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87F25-F84E-4639-AB30-CEB78EFE95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rgbClr val="E3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87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A113-0679-4E6D-A92B-A847D3F47F94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AFA-C03C-4A59-813A-D14F6558F8E0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16B8402-699E-48EE-AAA0-544E12DCD622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514600"/>
            <a:ext cx="12195668" cy="1828800"/>
          </a:xfrm>
          <a:prstGeom prst="rect">
            <a:avLst/>
          </a:prstGeom>
          <a:solidFill>
            <a:srgbClr val="87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621952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F2396-C7EC-F334-119F-B6F6371FB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AF7195-4B02-422A-55FA-059F6344E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A6EA-38C2-DBF8-9F8A-20003936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CE3525-2AB5-88B0-D9C8-C317062D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A23254-D9C5-8874-866B-AE194899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5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F4C6D-DE18-9538-4F60-084925EE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D6166-AF8E-9723-98F8-9BB46B5EC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904241-97F3-E279-DE13-022A4D67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0B5DDA-93A9-2618-CF11-98BECC68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B1672-7C8C-DF15-9860-E79BE500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52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E9E09-48A6-ED32-F92E-F3D8C3CD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AB434-AC74-1F5F-015B-3ACBB6F4A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165674-7079-A715-A63D-6C4A425B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2E4792-95B5-CB33-FE2B-92F86EF6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857AE-7BAF-9332-3D91-8617E331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8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3AA9E-41A2-FD54-6305-65C1F108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00DA4E-EB90-3FF8-B67B-EC49F1260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6AE21F-BB09-68DA-CEE7-69C6C718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4E2791-1083-E22B-5AA5-B5426A0F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B2EDAF-892E-F662-7637-086C93BA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7DD5FF-96A0-CD3F-66FD-7AAB3B82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41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CAF33-06DA-76F6-00E2-F44393CB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C40A4D-E2A7-6DCB-5D5A-DC53A6A0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051A57-317B-C449-B4F6-B26CFD77E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9341B-CDBF-8F85-E8B1-561C52933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CA8F51-9238-186B-D712-7F7296D89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ED5F97-A3FC-A18B-E6CA-0067695A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96D2F1-CE64-BD65-D820-BD8B892D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5E83F2-9428-5A3B-E663-4D396D31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16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6BBA2-0D4B-9DD1-AA64-BFE73DD2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E271FA-C02E-BA2E-EDCB-4B34B370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1FEB28-B252-B3B5-4F69-22EF2B74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01B482-32A1-3478-5361-DBE3B227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28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F771A8-7F0A-B19A-1F54-631AD472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D63730-DDD8-354C-E653-E017A0D7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16B9BA-A061-5F80-C1BD-C5267E74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29559" y="284176"/>
            <a:ext cx="6957440" cy="952500"/>
          </a:xfrm>
        </p:spPr>
        <p:txBody>
          <a:bodyPr>
            <a:normAutofit/>
          </a:bodyPr>
          <a:lstStyle>
            <a:lvl1pPr algn="ctr">
              <a:defRPr sz="2800" cap="none" baseline="0">
                <a:solidFill>
                  <a:srgbClr val="8786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26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031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4A7A-212E-4FE3-818F-BE0E2F963E01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5D97A9BD-C989-46B4-A07A-5D54CA4530D1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633383D-D623-8DD4-BE1C-2F210C8AC3E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56144996"/>
              </p:ext>
            </p:extLst>
          </p:nvPr>
        </p:nvGraphicFramePr>
        <p:xfrm>
          <a:off x="-26886" y="2878903"/>
          <a:ext cx="4102928" cy="397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66888" imgH="7793736" progId="PBrush">
                  <p:embed/>
                </p:oleObj>
              </mc:Choice>
              <mc:Fallback>
                <p:oleObj name="Bitmap Image" r:id="rId2" imgW="7866888" imgH="7793736" progId="PBrush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2633383D-D623-8DD4-BE1C-2F210C8AC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390" b="49477"/>
                      <a:stretch>
                        <a:fillRect/>
                      </a:stretch>
                    </p:blipFill>
                    <p:spPr bwMode="auto">
                      <a:xfrm>
                        <a:off x="-26886" y="2878903"/>
                        <a:ext cx="4102928" cy="397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Kreis, Grafiken, Grafikdesign enthält.&#10;&#10;Automatisch generierte Beschreibung">
            <a:extLst>
              <a:ext uri="{FF2B5EF4-FFF2-40B4-BE49-F238E27FC236}">
                <a16:creationId xmlns:a16="http://schemas.microsoft.com/office/drawing/2014/main" id="{BE58276E-06A1-5FAD-5E50-2ABEFB1B25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403" y="436142"/>
            <a:ext cx="2971133" cy="738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4F5F3-1779-D498-651D-43F41E67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CC45C2-4208-CBCD-1355-7A85BDF7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BB81C9-4DBE-C2C6-00B4-DD28C5F0E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1BAC8F-BACE-D80D-493D-6F225D93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F9118D-DAAA-714C-71B8-E1612707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122E65-BC8D-ACD5-5DBB-AE2EC8CA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53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400FA-3C7D-F4B8-EEA6-6D2D2E80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73225A-E667-4ADD-B846-AA06B0BE3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2F8D40-544B-FDEE-6A0A-78241AB54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31EF6B-5984-D8D9-50EE-221800D5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16177D-9C01-2048-BDB4-54CC8611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D748C5-AFB0-65DE-8529-98DB808B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135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67573-2BEA-9C75-5A8A-E913BF16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A23E57-BE75-E26C-27B3-7D7376668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C21E16-B68D-0B20-97AD-FCA357A1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D5A242-90CE-2E49-E6DE-5C88BDE4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A7B83F-EC5E-0C8D-C1C5-8C3D93D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51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EE8F46-07F9-17C9-F562-3B62B6B9E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1BD5AC-1912-B031-1B75-B7C2524F6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09EEB-49E9-22E1-0EC8-73945701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194828-4EE1-0857-7D20-D848DCDD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A4C647-D395-5296-45B2-71DABEA9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42F09-C5F6-4B5A-9C8A-4B2A66F4BF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83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42FD4-BC82-4011-8DD2-596C4C6B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EAD7D-A326-413E-9DD2-6E0022CD1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14F38-C3AD-4384-B0E1-E20D2EEF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EE964-9D3F-40C0-941C-9C97DBC8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F11A0-A000-4200-B6B6-707BE6B3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222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D009C-BEDA-4BDC-8229-CFAFD68B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A8BCC5-8CCB-4A73-A460-7C067F51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AC8A89-E9DC-45D3-BAC3-8E7FED4F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6AC63-D362-4517-96A2-26AD9735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215E6-FD4F-4BDC-B41C-3EAF912D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130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3D92C-68AC-4254-A23A-9B87BA82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C469A7-B586-483B-91F6-C62057FE2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CFD74-153B-4F89-AB8B-635DCAF7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E3C7D9-B018-48F7-84C9-E0C8783D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FDB30B-3745-4C14-A8F0-4217898F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74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05C44-362D-4AE3-8188-E710E213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BD78B4-958E-4785-8568-584A444CB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AD2A7D-41BB-4D11-A609-77969C711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F43B2-288A-48DE-9A96-13ECC797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E295EE-C259-4A34-BC9B-B8AEC0EA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816EE5-0918-46AC-A825-B320F111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674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5F0A4-7C2F-475F-BE4F-D393A8F2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432844-4D23-48C5-A22C-49A5692D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DAD1EC-81C9-4616-A8A0-1E2A81201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C0355D-09DE-4EA8-9781-265E6B600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661A3D-E5E6-4EE9-8BC3-0574E0C8B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BAE433-206C-41E5-B771-3E537150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E14B5E-0140-48F4-8615-9C94B82F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B60CD3-0BE4-412D-81BC-FEB5EAF6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737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D9BA6-8F1F-440D-B4E0-C26C9616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41DB0B-FB4F-4F73-91B5-7869D1DE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DAC524-FD47-4725-8657-A35EFBCF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6AE837-13AC-4233-93E7-C46132EC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89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8127-C34A-4A53-935B-D28671E5346D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4D04DC-8B5D-48A2-B00D-3E1CD69E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A37134-076F-4CA1-862F-C7556FF8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5C472C-C6FC-4C24-8EF8-CE681C92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61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4E3CB-3488-409B-B2BF-4AC19404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BCD8A6-F806-4EDB-A473-7510860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E133A1-A499-442B-BD3B-15815AD94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5E57D6-E61D-4907-A012-4DCF0B0C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81ADB8-D303-45A2-9AC6-12B05B77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5E9F09-19F6-47B2-8914-B327B7A8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908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9F2F-3D71-4C0E-98B1-0C0FDFAD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070C2A-DBA9-46F1-B16B-618671B6D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BD3167-5BBC-4CB9-832D-34B60405E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2F032E-6282-4AFE-8A71-667FED3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A89FF7-DB12-481E-873C-9F976D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95D1DD-DE4D-4E21-A16B-643B29B1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313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C453D-6CBB-498A-AE02-E98323A7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03A2F0-C0A8-4C31-91A7-E848306F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B7AEE7-5B5D-4C26-B279-F3C221D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C3370-79A1-4E03-AA5B-CB2FD4B8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A279FA-8F16-4332-B3B0-455BF82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203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7933B6-F003-47CE-B7C9-1E0BF7091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3FB0A9-4603-4110-AC0D-FD31B5A36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E79E49-9461-4CB6-AE2E-9C2F551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DAA8C7-2F08-4077-AFEC-73F5B75F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5839E5-F1C2-48E3-A8F6-E279D298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94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EBA20-5F4E-47F4-B176-DD1C546D2BC6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7C1-F583-4A1F-93DC-2478D61BF5A9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B14B-D1CC-4671-9DB3-9599D2B622B4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bg>
      <p:bgPr>
        <a:solidFill>
          <a:srgbClr val="E379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F71-1B05-4A18-A108-D6FAA38349D2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C3B-64F1-4EAB-9B0A-38699BD8B23C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C44B-EE2D-40F8-A303-3962F5F515C8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E004411-8595-492E-9612-64F04AE039F7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3BE023-7C1D-771B-11B9-D2928972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6AE6FF-B280-972A-58BE-FA92449C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99B31-D26F-4142-F9B7-3770F5718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B68AE-A944-4279-969C-A1484B6D26AE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6E5E9C-696D-DE32-33D8-45BA853BC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F2BAA4-8E1E-193D-3F2B-70A36C30B6AC}"/>
              </a:ext>
            </a:extLst>
          </p:cNvPr>
          <p:cNvSpPr txBox="1"/>
          <p:nvPr userDrawn="1"/>
        </p:nvSpPr>
        <p:spPr>
          <a:xfrm>
            <a:off x="10700584" y="6418647"/>
            <a:ext cx="79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DD961D8-E8BC-4B3A-9BFC-48BC59CC742E}" type="slidenum">
              <a:rPr lang="de-DE" smtClean="0">
                <a:solidFill>
                  <a:srgbClr val="878684"/>
                </a:solidFill>
              </a:rPr>
              <a:t>‹Nr.›</a:t>
            </a:fld>
            <a:r>
              <a:rPr lang="de-DE" dirty="0">
                <a:solidFill>
                  <a:srgbClr val="878684"/>
                </a:solidFill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6789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926FAA-0D56-4027-A4CF-70D2A016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4FEA50-0412-4B15-8066-E58748058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5282B4-4999-46E2-AD67-754C4474B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6D7C-C7E2-47C0-84F5-ADC2D4B91F1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8F2BFC-191D-42C4-903A-09452354A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783278-5653-4298-81A2-B87BE6D9F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4397-20C1-479A-872C-F6FF4B8FE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3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meinde.bozen.bz.it/Dienste/Mitteilung-ueber-die-Abhaltung-von-oertlichen-Gluecksspielen-und-Preiswettbewer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ixen.it/de/dienst/lokale-gluecksspiele-lotterie-tombola-glueckstopf-benefizbank_10909" TargetMode="External"/><Relationship Id="rId4" Type="http://schemas.openxmlformats.org/officeDocument/2006/relationships/hyperlink" Target="https://www.handelskammer.bz.it/de/dienstleistungen/marktregelung/gewinnspie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2900" y="2592135"/>
            <a:ext cx="11506200" cy="1739347"/>
          </a:xfrm>
        </p:spPr>
        <p:txBody>
          <a:bodyPr>
            <a:normAutofit/>
          </a:bodyPr>
          <a:lstStyle/>
          <a:p>
            <a:r>
              <a:rPr lang="de-DE" sz="3500" cap="small" dirty="0"/>
              <a:t>ÖRTLICHE GLÜCKSSPIELE</a:t>
            </a:r>
            <a:br>
              <a:rPr lang="de-DE" sz="3500" cap="small" dirty="0"/>
            </a:br>
            <a:r>
              <a:rPr lang="de-DE" sz="3500" cap="small" dirty="0"/>
              <a:t>MANIFESTAZIONI DI SORTE LOCALI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FF18AB9C-CAD6-416F-B55B-1C3E05A49E66}"/>
              </a:ext>
            </a:extLst>
          </p:cNvPr>
          <p:cNvSpPr/>
          <p:nvPr/>
        </p:nvSpPr>
        <p:spPr>
          <a:xfrm>
            <a:off x="-11415" y="4334211"/>
            <a:ext cx="12195668" cy="457200"/>
          </a:xfrm>
          <a:prstGeom prst="rect">
            <a:avLst/>
          </a:prstGeom>
          <a:solidFill>
            <a:srgbClr val="E3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F2BCE6D-3E56-446B-988B-65FCB350BEF7}"/>
              </a:ext>
            </a:extLst>
          </p:cNvPr>
          <p:cNvSpPr txBox="1">
            <a:spLocks/>
          </p:cNvSpPr>
          <p:nvPr/>
        </p:nvSpPr>
        <p:spPr>
          <a:xfrm>
            <a:off x="342900" y="4360031"/>
            <a:ext cx="11506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solidFill>
                  <a:schemeClr val="bg1"/>
                </a:solidFill>
              </a:rPr>
              <a:t>Seminar – </a:t>
            </a:r>
            <a:r>
              <a:rPr lang="de-DE" sz="2800" dirty="0" err="1">
                <a:solidFill>
                  <a:schemeClr val="bg1"/>
                </a:solidFill>
              </a:rPr>
              <a:t>seminario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F18AB9C-CAD6-416F-B55B-1C3E05A49E66}"/>
              </a:ext>
            </a:extLst>
          </p:cNvPr>
          <p:cNvSpPr/>
          <p:nvPr/>
        </p:nvSpPr>
        <p:spPr>
          <a:xfrm>
            <a:off x="-11415" y="4843051"/>
            <a:ext cx="12195668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F2BCE6D-3E56-446B-988B-65FCB350BEF7}"/>
              </a:ext>
            </a:extLst>
          </p:cNvPr>
          <p:cNvSpPr txBox="1">
            <a:spLocks/>
          </p:cNvSpPr>
          <p:nvPr/>
        </p:nvSpPr>
        <p:spPr>
          <a:xfrm>
            <a:off x="342900" y="4868871"/>
            <a:ext cx="115062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>
                <a:solidFill>
                  <a:schemeClr val="bg1"/>
                </a:solidFill>
              </a:rPr>
              <a:t>23.09.2025</a:t>
            </a:r>
          </a:p>
        </p:txBody>
      </p:sp>
      <p:pic>
        <p:nvPicPr>
          <p:cNvPr id="9" name="Grafik 8" descr="Ein Bild, das Kreis, Grafiken, Grafikdesign enthält.&#10;&#10;Automatisch generierte Beschreibung">
            <a:extLst>
              <a:ext uri="{FF2B5EF4-FFF2-40B4-BE49-F238E27FC236}">
                <a16:creationId xmlns:a16="http://schemas.microsoft.com/office/drawing/2014/main" id="{72272E65-2B7D-CC62-E16E-07BD5F95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3" y="436142"/>
            <a:ext cx="5120762" cy="127207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C64E43E-8A78-5084-193A-0A46B0E565C6}"/>
              </a:ext>
            </a:extLst>
          </p:cNvPr>
          <p:cNvGrpSpPr/>
          <p:nvPr/>
        </p:nvGrpSpPr>
        <p:grpSpPr>
          <a:xfrm>
            <a:off x="7152479" y="343056"/>
            <a:ext cx="3581109" cy="1458250"/>
            <a:chOff x="6418949" y="778578"/>
            <a:chExt cx="3581109" cy="1458250"/>
          </a:xfrm>
          <a:solidFill>
            <a:schemeClr val="bg1"/>
          </a:solidFill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13E11A7-EB4F-0E89-C627-8DAC998CF175}"/>
                </a:ext>
              </a:extLst>
            </p:cNvPr>
            <p:cNvSpPr txBox="1"/>
            <p:nvPr/>
          </p:nvSpPr>
          <p:spPr>
            <a:xfrm>
              <a:off x="6418949" y="1528942"/>
              <a:ext cx="3581109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4000" b="1" dirty="0">
                  <a:solidFill>
                    <a:schemeClr val="tx2"/>
                  </a:solidFill>
                </a:rPr>
                <a:t>DZE ACADEMY</a:t>
              </a:r>
              <a:endParaRPr lang="it-IT" sz="4000" b="1" dirty="0">
                <a:solidFill>
                  <a:schemeClr val="tx2"/>
                </a:solidFill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EFE8015-DDFE-07F1-190E-628A64AC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l="20027" t="59402" r="69588" b="26278"/>
            <a:stretch/>
          </p:blipFill>
          <p:spPr>
            <a:xfrm>
              <a:off x="7576457" y="778578"/>
              <a:ext cx="1266094" cy="9144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3554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05F99-AE39-A303-BBBD-F91ACA55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E4FCD01-2E6F-C0DE-422B-5636C853C630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B76B7C-A74A-61AA-C0F5-EFEB9FBD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8E8D106-CA36-5B04-7DAB-416A5558F22C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188FB36-AD47-EE56-0103-56CC00BB74C9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25F15C93-D81A-A21D-FF4F-AE0CC379D1A7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Meldungen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A23B1C1B-05E9-6705-E22A-3852B2BA1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15" y="1718287"/>
            <a:ext cx="8640570" cy="49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4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95924-E3BB-984F-1658-79DBCD80F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AB013B4-5044-CCB3-74A0-915619A0271D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3F97BB-33CB-BA0A-C1D2-53F6EABC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EBDEDFE-3382-6FF8-AFC7-79CF88561AC6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B1DCF0F-B492-D735-62A5-6E3B945A6C60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9E076939-FFED-2ACF-3FC6-59E38C7E762E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Meldungen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98F60A21-31F3-CA3A-8C4B-D88F6927170B}"/>
              </a:ext>
            </a:extLst>
          </p:cNvPr>
          <p:cNvSpPr txBox="1"/>
          <p:nvPr/>
        </p:nvSpPr>
        <p:spPr>
          <a:xfrm>
            <a:off x="1997243" y="2316988"/>
            <a:ext cx="859054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Gemeinde</a:t>
            </a:r>
            <a:r>
              <a:rPr lang="it-IT" sz="25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Bozen:</a:t>
            </a:r>
          </a:p>
          <a:p>
            <a:r>
              <a:rPr lang="it-IT" sz="2000" dirty="0">
                <a:solidFill>
                  <a:srgbClr val="FF99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https://www.gemeinde.bozen.bz.it/Dienste/Mitteilung-ueber-die-Abhaltung-von-oertlichen-Gluecksspielen-und-Preiswettbewerbe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43B94E-87B6-3CE5-6282-F7389B756A1B}"/>
              </a:ext>
            </a:extLst>
          </p:cNvPr>
          <p:cNvSpPr txBox="1"/>
          <p:nvPr/>
        </p:nvSpPr>
        <p:spPr>
          <a:xfrm>
            <a:off x="1997243" y="5155274"/>
            <a:ext cx="877102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Handelskammer</a:t>
            </a:r>
            <a:r>
              <a:rPr lang="it-IT" sz="2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r>
              <a:rPr lang="it-IT" sz="2000" dirty="0">
                <a:solidFill>
                  <a:srgbClr val="FF993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https://www.handelskammer.bz.it/de/dienstleistungen/marktregelung/gewinnspiele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B2606B-E1D6-BC89-89C3-01FD7B5CCC29}"/>
              </a:ext>
            </a:extLst>
          </p:cNvPr>
          <p:cNvSpPr txBox="1"/>
          <p:nvPr/>
        </p:nvSpPr>
        <p:spPr>
          <a:xfrm>
            <a:off x="1997243" y="3754891"/>
            <a:ext cx="892743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u="sng" dirty="0" err="1">
                <a:solidFill>
                  <a:schemeClr val="bg1"/>
                </a:solidFill>
              </a:rPr>
              <a:t>Gemeinde</a:t>
            </a:r>
            <a:r>
              <a:rPr lang="it-IT" sz="2500" u="sng" dirty="0">
                <a:solidFill>
                  <a:schemeClr val="bg1"/>
                </a:solidFill>
              </a:rPr>
              <a:t> Brixen:</a:t>
            </a:r>
          </a:p>
          <a:p>
            <a:r>
              <a:rPr lang="it-IT" sz="2000" dirty="0">
                <a:solidFill>
                  <a:schemeClr val="bg1"/>
                </a:solidFill>
                <a:hlinkClick r:id="rId5"/>
              </a:rPr>
              <a:t>https://www.brixen.it/de/dienst/lokale-gluecksspiele-lotterie-tombola-glueckstopf-benefizbank_10909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0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48B96-409E-179D-7DE5-476F2FF2A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6900584-846A-7D2F-A7A5-48345209B65A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6B7ACA-2736-7A1A-AB93-F9FA76A6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108D380-D613-0C9F-A54B-A41AF5CA67B4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5B07FCA-5C16-9A80-5D10-3D4346EE1418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46C7DFEF-E459-644C-BB58-55FB37257D23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Kaution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38ED1F24-D05D-1864-563E-010C8C20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00" y="2515603"/>
            <a:ext cx="9720000" cy="32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EF97A-AC8F-DE4C-4C20-329CD10E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D0F1200-E859-295E-5A9F-E2D335A65A9D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2080F5-E1E1-5E1D-2084-7E427C7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62543CD-8794-1F25-A6C3-D20185A68E3B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C47AC62-408B-ED39-E529-8B4182E80D79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5A0DCFBC-A566-2E1A-9E91-7F07C4520D04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Auslosung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25CC7822-AB7B-3EB1-8E01-2B4E84DD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131" y="1792705"/>
            <a:ext cx="7843737" cy="49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B4E8-423B-EAE3-FDC7-750E3891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1B7D0E7-74F8-DBCD-E93A-EAFE3170A3F9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E620AE-51F4-2A0D-D41E-2AE209DE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EFCBF78-C31C-531C-782D-66F1C5550C98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10217F2-E5A7-989E-41E7-B30BD64C43C0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25E7EA15-D236-E37A-604A-73F8A87B2B2B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Zeugen und Protokoll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E2A4E9AE-D975-F3A9-A7F8-84459245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1949116"/>
            <a:ext cx="7936700" cy="48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9D74C-9D96-7D71-45F4-B51B7861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4054140-8027-4370-68CE-33B299450E40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4DC06-CAFC-5FF8-054E-3F01D753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17EAAC-E9AD-EFBE-F9ED-B624D4581B9F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29E56F3-9EFF-824C-135F-831225E1E1D1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F4A01F68-300F-5A6B-F94F-7297CA55B23A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Nachträgliche Auflagen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9E550381-C599-9419-81D6-C65693052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00" y="2544345"/>
            <a:ext cx="9720000" cy="29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BD3B4-4617-0B34-9573-FE80321A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E2DF72F-B084-9BDC-951F-73BB6EFD847E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6DE7E-B6D6-B072-6DB2-E04BF884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1C7680C-1A51-9457-9F97-F3923BBA147D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F725A81-CA9C-BF5E-60E4-E05DEA7E805B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8B4BF90C-60D1-C559-986E-34EE319C0621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Nachträgliche Auflagen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BFCBA580-1648-75C5-68D3-76847166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1780339"/>
            <a:ext cx="74803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955C3-A8AD-DF0D-9A75-FEDB6062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F7C6A82-712E-1499-A476-4F632C8DF928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82418A-5955-4D01-C742-F0007356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>
                <a:solidFill>
                  <a:schemeClr val="tx1"/>
                </a:solidFill>
              </a:rPr>
              <a:t>STRAFGEBÜHREN</a:t>
            </a:r>
            <a:endParaRPr lang="de-DE" cap="all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50C8B4-34F8-5258-365E-FFEFEDA498D6}"/>
              </a:ext>
            </a:extLst>
          </p:cNvPr>
          <p:cNvSpPr txBox="1"/>
          <p:nvPr/>
        </p:nvSpPr>
        <p:spPr>
          <a:xfrm>
            <a:off x="2803358" y="2506754"/>
            <a:ext cx="81213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Wer ein Glücksspiel organisiert, ohne es den zuständigen Behörden gemeldet zu haben, unterliegt einer </a:t>
            </a:r>
            <a:r>
              <a:rPr lang="de-DE" sz="2000" b="1" u="sng" dirty="0">
                <a:solidFill>
                  <a:schemeClr val="bg1"/>
                </a:solidFill>
              </a:rPr>
              <a:t>Verwaltungsstrafe von 1.032 bis 10.329 Euro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r>
              <a:rPr lang="de-DE" sz="2000" dirty="0">
                <a:solidFill>
                  <a:schemeClr val="bg1"/>
                </a:solidFill>
              </a:rPr>
              <a:t>Für die Werbung für ein nicht genehmigtes örtliches Glücksspiel gibt es Strafen von € 309 bis € 3.098. Der Strafsatz wird verdoppelt, wenn die Werbung über die Medien erfolgt.</a:t>
            </a:r>
          </a:p>
          <a:p>
            <a:r>
              <a:rPr lang="de-DE" sz="2000" dirty="0">
                <a:solidFill>
                  <a:schemeClr val="bg1"/>
                </a:solidFill>
              </a:rPr>
              <a:t>Wer trotz der Verweigerung der Unbedenklichkeitserklärung oder in Missachtung der von der Monopolverwaltung auferlegten Vorschriften ein Glücksspiel organisiert, unterliegt außer der Geldstrafe einer </a:t>
            </a:r>
            <a:r>
              <a:rPr lang="de-DE" sz="2000" b="1" u="sng" dirty="0">
                <a:solidFill>
                  <a:schemeClr val="bg1"/>
                </a:solidFill>
              </a:rPr>
              <a:t>Freiheitsstrafe</a:t>
            </a:r>
            <a:r>
              <a:rPr lang="de-DE" sz="2000" dirty="0">
                <a:solidFill>
                  <a:schemeClr val="bg1"/>
                </a:solidFill>
              </a:rPr>
              <a:t> von bis zu einem Jahr.</a:t>
            </a:r>
          </a:p>
        </p:txBody>
      </p:sp>
    </p:spTree>
    <p:extLst>
      <p:ext uri="{BB962C8B-B14F-4D97-AF65-F5344CB8AC3E}">
        <p14:creationId xmlns:p14="http://schemas.microsoft.com/office/powerpoint/2010/main" val="3642992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CDE0-7C62-8141-DA7D-E7D2F8FDE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DB94853-9F1E-794C-4ADF-AD4A4F5E6F04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73D65-D510-5D2A-FA49-CA955554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>
                <a:solidFill>
                  <a:schemeClr val="tx1"/>
                </a:solidFill>
              </a:rPr>
              <a:t>STEUERBEHANDLUNG</a:t>
            </a:r>
            <a:endParaRPr lang="de-DE" cap="all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A1D531-9A36-059B-D339-AA96E21E2AB8}"/>
              </a:ext>
            </a:extLst>
          </p:cNvPr>
          <p:cNvSpPr txBox="1"/>
          <p:nvPr/>
        </p:nvSpPr>
        <p:spPr>
          <a:xfrm>
            <a:off x="2035340" y="3546810"/>
            <a:ext cx="8121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örtliche Glücksspiele unterliegen gemäß Artikel 2 Absatz 3 Buchstabe m) des </a:t>
            </a:r>
            <a:r>
              <a:rPr lang="de-DE" sz="2000" dirty="0" err="1">
                <a:solidFill>
                  <a:schemeClr val="bg1"/>
                </a:solidFill>
              </a:rPr>
              <a:t>MwSt</a:t>
            </a:r>
            <a:r>
              <a:rPr lang="de-DE" sz="2000" dirty="0">
                <a:solidFill>
                  <a:schemeClr val="bg1"/>
                </a:solidFill>
              </a:rPr>
              <a:t>-Gesetzes </a:t>
            </a:r>
            <a:r>
              <a:rPr lang="de-DE" sz="2000" b="1" u="sng" dirty="0">
                <a:solidFill>
                  <a:schemeClr val="bg1"/>
                </a:solidFill>
              </a:rPr>
              <a:t>nicht der Mehrwertsteuer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57266E-F4FE-C95B-52B4-F3223A8C3565}"/>
              </a:ext>
            </a:extLst>
          </p:cNvPr>
          <p:cNvSpPr txBox="1"/>
          <p:nvPr/>
        </p:nvSpPr>
        <p:spPr>
          <a:xfrm>
            <a:off x="2035340" y="4689803"/>
            <a:ext cx="81213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bg1"/>
                </a:solidFill>
              </a:rPr>
              <a:t>örtliche Glücksspiele  unterliegen </a:t>
            </a:r>
            <a:r>
              <a:rPr lang="de-DE" sz="2000" b="1" u="sng" dirty="0">
                <a:solidFill>
                  <a:schemeClr val="bg1"/>
                </a:solidFill>
              </a:rPr>
              <a:t>nicht der IRES</a:t>
            </a:r>
            <a:r>
              <a:rPr lang="de-DE" sz="2000" dirty="0">
                <a:solidFill>
                  <a:schemeClr val="bg1"/>
                </a:solidFill>
              </a:rPr>
              <a:t>, sofern die in Artikel 143 des TUIR für gelegentliche öffentliche Spendensammlungen vorgesehenen Voraussetzungen erfüllt sind.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E0FF40-5774-8295-7CB2-28A99CABB03D}"/>
              </a:ext>
            </a:extLst>
          </p:cNvPr>
          <p:cNvSpPr txBox="1"/>
          <p:nvPr/>
        </p:nvSpPr>
        <p:spPr>
          <a:xfrm>
            <a:off x="2035340" y="2383916"/>
            <a:ext cx="8277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b="1" u="sng" dirty="0">
                <a:solidFill>
                  <a:schemeClr val="bg1"/>
                </a:solidFill>
              </a:rPr>
              <a:t>Quellensteuer von 10% </a:t>
            </a:r>
            <a:r>
              <a:rPr lang="de-DE" sz="2000" dirty="0">
                <a:solidFill>
                  <a:schemeClr val="bg1"/>
                </a:solidFill>
              </a:rPr>
              <a:t>auf den Gesamtwert der Preise im Sinne von Artikel 30 des DPR 600/1973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12FC0-75A4-3F0F-E47C-8C7D65A2B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724A8391-E48B-1793-DF93-C720BB0EAEB6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CF722A-E840-F068-0CC1-E5E70DD5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>
                <a:solidFill>
                  <a:schemeClr val="tx1"/>
                </a:solidFill>
              </a:rPr>
              <a:t>STEUERBEHANDLUNG</a:t>
            </a:r>
            <a:endParaRPr lang="de-DE" cap="all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C1A556-839D-34DE-9E2E-B1850D20D699}"/>
              </a:ext>
            </a:extLst>
          </p:cNvPr>
          <p:cNvSpPr txBox="1"/>
          <p:nvPr/>
        </p:nvSpPr>
        <p:spPr>
          <a:xfrm>
            <a:off x="1672389" y="1785151"/>
            <a:ext cx="9613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Obwohl die örtlichen Glücksspiele nicht der IRES und der Mehrwertsteuer unterliegen, muss aufgrund der Quellensteuer, die Steuererklärung Vordruck REDDITI ENC, durch Angabe im Abschnitt B der Übersicht RZ, eingereicht werden.</a:t>
            </a:r>
            <a:endParaRPr lang="it-IT" sz="2000" dirty="0">
              <a:solidFill>
                <a:schemeClr val="bg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36B0E32-74E7-DF80-9D95-43DA384D1DD3}"/>
              </a:ext>
            </a:extLst>
          </p:cNvPr>
          <p:cNvGrpSpPr/>
          <p:nvPr/>
        </p:nvGrpSpPr>
        <p:grpSpPr>
          <a:xfrm>
            <a:off x="2920550" y="3308685"/>
            <a:ext cx="6350900" cy="3162918"/>
            <a:chOff x="3201035" y="3622892"/>
            <a:chExt cx="5792470" cy="2884805"/>
          </a:xfrm>
        </p:grpSpPr>
        <p:pic>
          <p:nvPicPr>
            <p:cNvPr id="6" name="Immagine 1" descr="Ein Bild, das Text, Screenshot, Software, Computersymbol enthält.&#10;&#10;Automatisch generierte Beschreibung">
              <a:extLst>
                <a:ext uri="{FF2B5EF4-FFF2-40B4-BE49-F238E27FC236}">
                  <a16:creationId xmlns:a16="http://schemas.microsoft.com/office/drawing/2014/main" id="{4E98E374-FCCB-589F-6054-99CBEC87B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9" t="22524" r="28253" b="40197"/>
            <a:stretch/>
          </p:blipFill>
          <p:spPr bwMode="auto">
            <a:xfrm>
              <a:off x="3201035" y="3622892"/>
              <a:ext cx="5789930" cy="28848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D009983-A674-DB35-4EEB-72060B1B7B42}"/>
                </a:ext>
              </a:extLst>
            </p:cNvPr>
            <p:cNvSpPr/>
            <p:nvPr/>
          </p:nvSpPr>
          <p:spPr>
            <a:xfrm>
              <a:off x="3976370" y="5612347"/>
              <a:ext cx="5017135" cy="4311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0494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DB478-871E-8CFB-CFDC-E356A80F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FADC681-A704-8DF8-B69B-6AF9324E2B26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1AC312-A4C6-13B1-5448-DA8440A7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Ü</a:t>
            </a:r>
            <a:r>
              <a:rPr lang="it-IT" dirty="0">
                <a:solidFill>
                  <a:schemeClr val="tx1"/>
                </a:solidFill>
              </a:rPr>
              <a:t>BERSICHT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F1D70C2-254B-D81E-09CF-10A1AB1071F6}"/>
              </a:ext>
            </a:extLst>
          </p:cNvPr>
          <p:cNvSpPr/>
          <p:nvPr/>
        </p:nvSpPr>
        <p:spPr>
          <a:xfrm>
            <a:off x="1636294" y="1515968"/>
            <a:ext cx="3116179" cy="9986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Manifestazioni</a:t>
            </a:r>
            <a:r>
              <a:rPr lang="de-DE" sz="2000" dirty="0">
                <a:solidFill>
                  <a:schemeClr val="bg1"/>
                </a:solidFill>
              </a:rPr>
              <a:t> a </a:t>
            </a:r>
            <a:r>
              <a:rPr lang="de-DE" sz="2000" dirty="0" err="1">
                <a:solidFill>
                  <a:schemeClr val="bg1"/>
                </a:solidFill>
              </a:rPr>
              <a:t>premio</a:t>
            </a:r>
            <a:r>
              <a:rPr lang="de-DE" sz="2000" dirty="0">
                <a:solidFill>
                  <a:schemeClr val="bg1"/>
                </a:solidFill>
              </a:rPr>
              <a:t> / Prämienveranstaltungen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1F84FD2E-CF9D-32CF-5F8B-0F59AA7BF19A}"/>
              </a:ext>
            </a:extLst>
          </p:cNvPr>
          <p:cNvSpPr/>
          <p:nvPr/>
        </p:nvSpPr>
        <p:spPr>
          <a:xfrm>
            <a:off x="6288504" y="1528008"/>
            <a:ext cx="3324728" cy="9986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Manifestazioni</a:t>
            </a:r>
            <a:r>
              <a:rPr lang="de-DE" sz="2000" dirty="0">
                <a:solidFill>
                  <a:schemeClr val="bg1"/>
                </a:solidFill>
              </a:rPr>
              <a:t> di </a:t>
            </a:r>
            <a:r>
              <a:rPr lang="de-DE" sz="2000" dirty="0" err="1">
                <a:solidFill>
                  <a:schemeClr val="bg1"/>
                </a:solidFill>
              </a:rPr>
              <a:t>sorte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locali</a:t>
            </a:r>
            <a:r>
              <a:rPr lang="de-DE" sz="2000" dirty="0">
                <a:solidFill>
                  <a:schemeClr val="bg1"/>
                </a:solidFill>
              </a:rPr>
              <a:t> / örtliche Glücksspiele</a:t>
            </a:r>
            <a:endParaRPr lang="it-IT" sz="2000" dirty="0">
              <a:solidFill>
                <a:schemeClr val="bg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BB72A99-E0B4-A03D-5D70-9A81FAD60039}"/>
              </a:ext>
            </a:extLst>
          </p:cNvPr>
          <p:cNvGrpSpPr/>
          <p:nvPr/>
        </p:nvGrpSpPr>
        <p:grpSpPr>
          <a:xfrm>
            <a:off x="1907003" y="2514588"/>
            <a:ext cx="3527259" cy="1479888"/>
            <a:chOff x="1907003" y="2514588"/>
            <a:chExt cx="3527259" cy="1479888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549F4024-AC1C-2DFF-5669-42D6D7A12AF4}"/>
                </a:ext>
              </a:extLst>
            </p:cNvPr>
            <p:cNvSpPr/>
            <p:nvPr/>
          </p:nvSpPr>
          <p:spPr>
            <a:xfrm>
              <a:off x="2318083" y="2995855"/>
              <a:ext cx="3116179" cy="9986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Operazioni</a:t>
              </a:r>
              <a:r>
                <a:rPr lang="de-DE" sz="2000" dirty="0">
                  <a:solidFill>
                    <a:schemeClr val="bg1"/>
                  </a:solidFill>
                </a:rPr>
                <a:t> a </a:t>
              </a:r>
              <a:r>
                <a:rPr lang="de-DE" sz="2000" dirty="0" err="1">
                  <a:solidFill>
                    <a:schemeClr val="bg1"/>
                  </a:solidFill>
                </a:rPr>
                <a:t>premio</a:t>
              </a:r>
              <a:r>
                <a:rPr lang="de-DE" sz="2000" dirty="0">
                  <a:solidFill>
                    <a:schemeClr val="bg1"/>
                  </a:solidFill>
                </a:rPr>
                <a:t> / Gewinnspiele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Verbinder: gewinkelt 9">
              <a:extLst>
                <a:ext uri="{FF2B5EF4-FFF2-40B4-BE49-F238E27FC236}">
                  <a16:creationId xmlns:a16="http://schemas.microsoft.com/office/drawing/2014/main" id="{9738D0FC-05CE-C869-0769-C243127DDB6B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rot="16200000" flipH="1">
              <a:off x="1622254" y="2799337"/>
              <a:ext cx="980578" cy="411080"/>
            </a:xfrm>
            <a:prstGeom prst="bentConnector2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E95DDB8-8769-68FC-EFCB-2CAE66584163}"/>
              </a:ext>
            </a:extLst>
          </p:cNvPr>
          <p:cNvGrpSpPr/>
          <p:nvPr/>
        </p:nvGrpSpPr>
        <p:grpSpPr>
          <a:xfrm>
            <a:off x="1907003" y="3513207"/>
            <a:ext cx="3527259" cy="1824796"/>
            <a:chOff x="1907003" y="3513207"/>
            <a:chExt cx="3527259" cy="1824796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982E91FF-E391-B187-14D3-50158A9E27B2}"/>
                </a:ext>
              </a:extLst>
            </p:cNvPr>
            <p:cNvSpPr/>
            <p:nvPr/>
          </p:nvSpPr>
          <p:spPr>
            <a:xfrm>
              <a:off x="2318083" y="4339382"/>
              <a:ext cx="3116179" cy="9986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Concorsi</a:t>
              </a:r>
              <a:r>
                <a:rPr lang="de-DE" sz="2000" dirty="0">
                  <a:solidFill>
                    <a:schemeClr val="bg1"/>
                  </a:solidFill>
                </a:rPr>
                <a:t> a </a:t>
              </a:r>
              <a:r>
                <a:rPr lang="de-DE" sz="2000" dirty="0" err="1">
                  <a:solidFill>
                    <a:schemeClr val="bg1"/>
                  </a:solidFill>
                </a:rPr>
                <a:t>premio</a:t>
              </a:r>
              <a:r>
                <a:rPr lang="de-DE" sz="2000" dirty="0">
                  <a:solidFill>
                    <a:schemeClr val="bg1"/>
                  </a:solidFill>
                </a:rPr>
                <a:t> / Prämienaktionen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Verbinder: gewinkelt 14">
              <a:extLst>
                <a:ext uri="{FF2B5EF4-FFF2-40B4-BE49-F238E27FC236}">
                  <a16:creationId xmlns:a16="http://schemas.microsoft.com/office/drawing/2014/main" id="{B84E8BBE-D87B-2880-7681-4812E1408066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rot="16200000" flipH="1">
              <a:off x="1449800" y="3970410"/>
              <a:ext cx="1325486" cy="411080"/>
            </a:xfrm>
            <a:prstGeom prst="bentConnector2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2275577-689F-5DD1-3AE3-DEA5F5A55ADC}"/>
              </a:ext>
            </a:extLst>
          </p:cNvPr>
          <p:cNvGrpSpPr/>
          <p:nvPr/>
        </p:nvGrpSpPr>
        <p:grpSpPr>
          <a:xfrm>
            <a:off x="6559213" y="2526629"/>
            <a:ext cx="3527259" cy="1251286"/>
            <a:chOff x="6559213" y="2526629"/>
            <a:chExt cx="3527259" cy="1251286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414616C3-5E8E-2A65-0E17-6F9C01F1A887}"/>
                </a:ext>
              </a:extLst>
            </p:cNvPr>
            <p:cNvSpPr/>
            <p:nvPr/>
          </p:nvSpPr>
          <p:spPr>
            <a:xfrm>
              <a:off x="6970293" y="2779294"/>
              <a:ext cx="3116179" cy="9986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Lotterie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Verbinder: gewinkelt 20">
              <a:extLst>
                <a:ext uri="{FF2B5EF4-FFF2-40B4-BE49-F238E27FC236}">
                  <a16:creationId xmlns:a16="http://schemas.microsoft.com/office/drawing/2014/main" id="{FB57ACFF-7430-8FA0-0312-78E0D1E1486C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rot="16200000" flipH="1">
              <a:off x="6388765" y="2697077"/>
              <a:ext cx="751976" cy="411080"/>
            </a:xfrm>
            <a:prstGeom prst="bentConnector2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43CB8-86D1-65BD-7721-3ECBACB09190}"/>
              </a:ext>
            </a:extLst>
          </p:cNvPr>
          <p:cNvGrpSpPr/>
          <p:nvPr/>
        </p:nvGrpSpPr>
        <p:grpSpPr>
          <a:xfrm>
            <a:off x="6559213" y="3236477"/>
            <a:ext cx="3527259" cy="1836837"/>
            <a:chOff x="6559213" y="3236477"/>
            <a:chExt cx="3527259" cy="1836837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C93382CA-12B8-1FFE-2490-0F470AAA1093}"/>
                </a:ext>
              </a:extLst>
            </p:cNvPr>
            <p:cNvSpPr/>
            <p:nvPr/>
          </p:nvSpPr>
          <p:spPr>
            <a:xfrm>
              <a:off x="6970293" y="4074693"/>
              <a:ext cx="3116179" cy="9986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Tombola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Verbinder: gewinkelt 21">
              <a:extLst>
                <a:ext uri="{FF2B5EF4-FFF2-40B4-BE49-F238E27FC236}">
                  <a16:creationId xmlns:a16="http://schemas.microsoft.com/office/drawing/2014/main" id="{7C67CABE-705E-7DB4-A4DA-B45AFB5C1B5B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rot="16200000" flipH="1">
              <a:off x="6102010" y="3693680"/>
              <a:ext cx="1325486" cy="411080"/>
            </a:xfrm>
            <a:prstGeom prst="bentConnector2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2D23940-8DF7-9A8B-F758-AE9B05367010}"/>
              </a:ext>
            </a:extLst>
          </p:cNvPr>
          <p:cNvGrpSpPr/>
          <p:nvPr/>
        </p:nvGrpSpPr>
        <p:grpSpPr>
          <a:xfrm>
            <a:off x="6559213" y="4580014"/>
            <a:ext cx="3527258" cy="1824797"/>
            <a:chOff x="6559213" y="4580014"/>
            <a:chExt cx="3527258" cy="1824797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EB8B8FFD-48EC-D2DF-0CA9-2457FCF7AF40}"/>
                </a:ext>
              </a:extLst>
            </p:cNvPr>
            <p:cNvSpPr/>
            <p:nvPr/>
          </p:nvSpPr>
          <p:spPr>
            <a:xfrm>
              <a:off x="6970292" y="5406190"/>
              <a:ext cx="3116179" cy="9986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Pesca</a:t>
              </a:r>
              <a:r>
                <a:rPr lang="de-DE" sz="2000" dirty="0">
                  <a:solidFill>
                    <a:schemeClr val="bg1"/>
                  </a:solidFill>
                </a:rPr>
                <a:t> di </a:t>
              </a:r>
              <a:r>
                <a:rPr lang="de-DE" sz="2000" dirty="0" err="1">
                  <a:solidFill>
                    <a:schemeClr val="bg1"/>
                  </a:solidFill>
                </a:rPr>
                <a:t>beneficienza</a:t>
              </a:r>
              <a:r>
                <a:rPr lang="de-DE" sz="2000" dirty="0">
                  <a:solidFill>
                    <a:schemeClr val="bg1"/>
                  </a:solidFill>
                </a:rPr>
                <a:t> / Glückstopf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Verbinder: gewinkelt 23">
              <a:extLst>
                <a:ext uri="{FF2B5EF4-FFF2-40B4-BE49-F238E27FC236}">
                  <a16:creationId xmlns:a16="http://schemas.microsoft.com/office/drawing/2014/main" id="{3463EA30-0708-D0F9-71EE-436A2F3A5BE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02010" y="5037217"/>
              <a:ext cx="1325486" cy="411080"/>
            </a:xfrm>
            <a:prstGeom prst="bentConnector2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0167D80-269C-95B1-83B2-CB6A5FF466CC}"/>
              </a:ext>
            </a:extLst>
          </p:cNvPr>
          <p:cNvGrpSpPr/>
          <p:nvPr/>
        </p:nvGrpSpPr>
        <p:grpSpPr>
          <a:xfrm>
            <a:off x="1489908" y="1515968"/>
            <a:ext cx="4311314" cy="4311314"/>
            <a:chOff x="1414715" y="1463829"/>
            <a:chExt cx="4311314" cy="4311314"/>
          </a:xfrm>
        </p:grpSpPr>
        <p:pic>
          <p:nvPicPr>
            <p:cNvPr id="27" name="Grafik 26" descr="Verbotsschild mit einfarbiger Füllung">
              <a:extLst>
                <a:ext uri="{FF2B5EF4-FFF2-40B4-BE49-F238E27FC236}">
                  <a16:creationId xmlns:a16="http://schemas.microsoft.com/office/drawing/2014/main" id="{B662D2ED-B0B6-535D-E4BC-605EA4C0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4715" y="1463829"/>
              <a:ext cx="4311314" cy="4311314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5015D65-8798-832E-2B5B-A89CFCBA3C55}"/>
                </a:ext>
              </a:extLst>
            </p:cNvPr>
            <p:cNvSpPr txBox="1"/>
            <p:nvPr/>
          </p:nvSpPr>
          <p:spPr>
            <a:xfrm rot="2694645">
              <a:off x="2520821" y="3362417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err="1"/>
                <a:t>For</a:t>
              </a:r>
              <a:r>
                <a:rPr lang="de-DE" sz="2400" b="1" dirty="0"/>
                <a:t> </a:t>
              </a:r>
              <a:r>
                <a:rPr lang="de-DE" sz="2400" b="1" dirty="0" err="1"/>
                <a:t>profit</a:t>
              </a:r>
              <a:r>
                <a:rPr lang="de-DE" sz="2400" b="1" dirty="0"/>
                <a:t> </a:t>
              </a:r>
              <a:r>
                <a:rPr lang="de-DE" sz="2400" b="1" dirty="0" err="1"/>
                <a:t>only</a:t>
              </a:r>
              <a:endParaRPr lang="it-IT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2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562F6-EBE2-1AAB-1E5D-74889D3E7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DB87B24-0D82-852F-6DC9-8BD6506373DE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55A0C1-AD05-C829-6E17-9D8772E4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Ausweisung</a:t>
            </a:r>
            <a:r>
              <a:rPr lang="it-IT" cap="all" dirty="0">
                <a:solidFill>
                  <a:schemeClr val="tx1"/>
                </a:solidFill>
              </a:rPr>
              <a:t> in der </a:t>
            </a:r>
            <a:r>
              <a:rPr lang="it-IT" cap="all" dirty="0" err="1">
                <a:solidFill>
                  <a:schemeClr val="tx1"/>
                </a:solidFill>
              </a:rPr>
              <a:t>bilanz</a:t>
            </a:r>
            <a:endParaRPr lang="de-DE" cap="all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681EE5-FEE9-6C95-548C-8990253CF9AC}"/>
              </a:ext>
            </a:extLst>
          </p:cNvPr>
          <p:cNvSpPr txBox="1"/>
          <p:nvPr/>
        </p:nvSpPr>
        <p:spPr>
          <a:xfrm>
            <a:off x="1672389" y="2687519"/>
            <a:ext cx="9613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Einnahmen aus örtlichen Glücksspielen sind in der „RUNTS-Bilanz“ im Abschnitt C als </a:t>
            </a:r>
            <a:r>
              <a:rPr lang="de-DE" sz="2000" b="1" u="sng" dirty="0">
                <a:solidFill>
                  <a:schemeClr val="bg1"/>
                </a:solidFill>
              </a:rPr>
              <a:t>Fundraising</a:t>
            </a:r>
            <a:r>
              <a:rPr lang="de-DE" sz="2000" dirty="0">
                <a:solidFill>
                  <a:schemeClr val="bg1"/>
                </a:solidFill>
              </a:rPr>
              <a:t> zu erfassen.</a:t>
            </a:r>
          </a:p>
          <a:p>
            <a:r>
              <a:rPr lang="de-DE" sz="2000" dirty="0">
                <a:solidFill>
                  <a:schemeClr val="bg1"/>
                </a:solidFill>
              </a:rPr>
              <a:t>Für jede Aktion ist ein zusätzlicher Bericht zu verfassen.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1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0B1F1-F311-EBB0-C13A-225EB40C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ann in Geschäftskleidung">
            <a:extLst>
              <a:ext uri="{FF2B5EF4-FFF2-40B4-BE49-F238E27FC236}">
                <a16:creationId xmlns:a16="http://schemas.microsoft.com/office/drawing/2014/main" id="{9FA2C1B3-B05D-ABFC-1429-AC55FE1E6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1800" y="2061994"/>
            <a:ext cx="2894347" cy="39084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1E889EB-1942-618F-E7FB-A830B6283A2A}"/>
              </a:ext>
            </a:extLst>
          </p:cNvPr>
          <p:cNvSpPr txBox="1"/>
          <p:nvPr/>
        </p:nvSpPr>
        <p:spPr>
          <a:xfrm>
            <a:off x="7206915" y="1455821"/>
            <a:ext cx="3068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2">
                    <a:lumMod val="75000"/>
                  </a:schemeClr>
                </a:solidFill>
              </a:rPr>
              <a:t>FRAGEN?</a:t>
            </a:r>
          </a:p>
          <a:p>
            <a:r>
              <a:rPr lang="de-DE" sz="4000" b="1" dirty="0">
                <a:solidFill>
                  <a:schemeClr val="bg2">
                    <a:lumMod val="75000"/>
                  </a:schemeClr>
                </a:solidFill>
              </a:rPr>
              <a:t>DOMANDE?</a:t>
            </a:r>
            <a:endParaRPr lang="it-IT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Danke – Grazie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DAF4871-19FB-44BF-82F9-BCAAB2378EBE}"/>
              </a:ext>
            </a:extLst>
          </p:cNvPr>
          <p:cNvGrpSpPr/>
          <p:nvPr/>
        </p:nvGrpSpPr>
        <p:grpSpPr>
          <a:xfrm>
            <a:off x="-1" y="2615847"/>
            <a:ext cx="12192001" cy="4242155"/>
            <a:chOff x="-1" y="2615847"/>
            <a:chExt cx="12192001" cy="4242155"/>
          </a:xfrm>
        </p:grpSpPr>
        <p:pic>
          <p:nvPicPr>
            <p:cNvPr id="55" name="Grafik 54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D5AF3B84-5B48-4359-A4F4-0825D70A3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H="1">
              <a:off x="2884227" y="2615847"/>
              <a:ext cx="4664911" cy="4242154"/>
            </a:xfrm>
            <a:prstGeom prst="rect">
              <a:avLst/>
            </a:prstGeom>
          </p:spPr>
        </p:pic>
        <p:pic>
          <p:nvPicPr>
            <p:cNvPr id="6" name="Grafik 5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6F85B55A-D61E-428C-BB09-1AF9141C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527089" y="2615847"/>
              <a:ext cx="4664911" cy="4242154"/>
            </a:xfrm>
            <a:prstGeom prst="rect">
              <a:avLst/>
            </a:prstGeom>
          </p:spPr>
        </p:pic>
        <p:pic>
          <p:nvPicPr>
            <p:cNvPr id="56" name="Grafik 55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67FB7B7D-2F49-4414-8E46-FA9CDF9A2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699"/>
            <a:stretch/>
          </p:blipFill>
          <p:spPr>
            <a:xfrm rot="10800000">
              <a:off x="-1" y="2615848"/>
              <a:ext cx="2906276" cy="4242154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692BE82-BFF0-B748-61F2-F578FE4103E4}"/>
              </a:ext>
            </a:extLst>
          </p:cNvPr>
          <p:cNvSpPr txBox="1"/>
          <p:nvPr/>
        </p:nvSpPr>
        <p:spPr>
          <a:xfrm>
            <a:off x="4840390" y="1484767"/>
            <a:ext cx="613241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u="sng" dirty="0">
                <a:solidFill>
                  <a:schemeClr val="bg1"/>
                </a:solidFill>
              </a:rPr>
              <a:t>DISCLAIMER:</a:t>
            </a: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Queste slide sono state create per l’attività indicata in premessa. Non sono di conseguenza una trattazione esaustiva sull’argomento e non possono altresì essere diffuse, riprodotte o citate al di fuori di questo contesto.</a:t>
            </a:r>
          </a:p>
          <a:p>
            <a:pPr>
              <a:spcAft>
                <a:spcPts val="600"/>
              </a:spcAft>
            </a:pPr>
            <a:endParaRPr lang="it-IT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Grazie per la comprensione</a:t>
            </a:r>
          </a:p>
        </p:txBody>
      </p:sp>
    </p:spTree>
    <p:extLst>
      <p:ext uri="{BB962C8B-B14F-4D97-AF65-F5344CB8AC3E}">
        <p14:creationId xmlns:p14="http://schemas.microsoft.com/office/powerpoint/2010/main" val="7049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iglietti Lotteria personalizzati con matrice | Stampa online professionale">
            <a:extLst>
              <a:ext uri="{FF2B5EF4-FFF2-40B4-BE49-F238E27FC236}">
                <a16:creationId xmlns:a16="http://schemas.microsoft.com/office/drawing/2014/main" id="{69972036-EB2F-6B3A-32E8-558E2960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007">
            <a:off x="5849938" y="3362295"/>
            <a:ext cx="5720943" cy="38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Örtliche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glücksspiele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DE6163-3924-1ECD-55B5-85DE5DAB1A6C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74300F3-E978-D169-676C-FAA3AE50826C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78D134ED-B7BF-584D-22E4-204C2C39618B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Lotterie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FD89A772-5D13-213E-8153-245EFA9F7030}"/>
              </a:ext>
            </a:extLst>
          </p:cNvPr>
          <p:cNvSpPr txBox="1"/>
          <p:nvPr/>
        </p:nvSpPr>
        <p:spPr>
          <a:xfrm>
            <a:off x="2950844" y="2552108"/>
            <a:ext cx="69631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Besteht im Verkauf von Scheinen/Coupons, die einem Matrizenblock abgetrennt werden und gemäß der Reihenfolge der Auslosung einen oder mehrerer Preise zugeteilt sind.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0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73E8-B2B7-CD27-C61B-48F999C56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A912926-C92D-6EA5-146F-FDE0A1AC174B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C1CB19-B43A-B05C-BE59-1C84AEDA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Örtliche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glücksspiele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7942555-9F82-2E33-B239-35C5C9236EFD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1854F29-F3CC-72E1-DF4F-2FAAA28A9E7A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F47B61A7-54FC-FC69-97B4-23A70944111C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Tombola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9F502A44-3046-4B0D-7386-5E6AEDDA35E3}"/>
              </a:ext>
            </a:extLst>
          </p:cNvPr>
          <p:cNvSpPr txBox="1"/>
          <p:nvPr/>
        </p:nvSpPr>
        <p:spPr>
          <a:xfrm>
            <a:off x="2902718" y="2292625"/>
            <a:ext cx="69631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besteht in der Auslosung von Nummern, die von 1 bis 90 der Spielkarte entsprechen. Die Karten sind mit Serie und fortlaufender Nummer gekennzeichnet. Zur Siegeskarte wird, welche als Erste mit den gezogenen Nummern übereinstimmt.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A349521-902E-0377-EF5A-6820F0F1FA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7" t="20684" r="29440" b="9781"/>
          <a:stretch>
            <a:fillRect/>
          </a:stretch>
        </p:blipFill>
        <p:spPr>
          <a:xfrm rot="21176950">
            <a:off x="8067174" y="4019312"/>
            <a:ext cx="3597441" cy="224460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0CD7F6A-86E0-D115-DEFE-71AD9B396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1"/>
          <a:stretch>
            <a:fillRect/>
          </a:stretch>
        </p:blipFill>
        <p:spPr bwMode="auto">
          <a:xfrm>
            <a:off x="5228822" y="4408859"/>
            <a:ext cx="2465256" cy="20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6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2488C-226F-8D18-6FBC-E70042D7E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F22B4DA-EA82-76B2-7411-C8DCA16D97A9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46DA8F-808E-B559-A9C4-9CE25F6F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Örtliche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glücksspiele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6C4269D-D4E0-7FDF-A9A2-291F017D872C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213EC84-1D0D-03A2-F808-0804E59309B4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72ED67A0-6C81-9AB3-7749-468809EC4909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Glückstopf oder Benefizbank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60D2874A-0E0C-00C7-2A83-8C41EF46C15F}"/>
              </a:ext>
            </a:extLst>
          </p:cNvPr>
          <p:cNvSpPr txBox="1"/>
          <p:nvPr/>
        </p:nvSpPr>
        <p:spPr>
          <a:xfrm>
            <a:off x="2926781" y="2099428"/>
            <a:ext cx="6963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besteht im Verkauf von Losen, die nicht mit einer Matrize gekennzeichnet sind. Eine bestimmte Anzahl von Losen müssen Preistreffer sein.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Banco di beneficenza e il gruppo degli organizzatori">
            <a:extLst>
              <a:ext uri="{FF2B5EF4-FFF2-40B4-BE49-F238E27FC236}">
                <a16:creationId xmlns:a16="http://schemas.microsoft.com/office/drawing/2014/main" id="{6D152DD4-6079-331D-59AE-3EF4B4D04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>
            <a:fillRect/>
          </a:stretch>
        </p:blipFill>
        <p:spPr bwMode="auto">
          <a:xfrm>
            <a:off x="5689684" y="3492954"/>
            <a:ext cx="5126706" cy="32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4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DBED-26C8-FA03-E829-5FE750FA2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C7C8C1B-DAED-FF59-D4FD-23FB0D4793EB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CF9074-B634-A3CC-BD84-C3554E8D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15267C1-D54A-D7FB-2BEE-63E68AF9E072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60C3FDB-9A38-4716-9973-CD784297B98B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CAA81B1F-E5CF-AA86-E565-AC6FB684FBEF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Gesetzesbezug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61EAB6C2-60F7-0BCF-BDA7-BCC9AC062589}"/>
              </a:ext>
            </a:extLst>
          </p:cNvPr>
          <p:cNvSpPr txBox="1"/>
          <p:nvPr/>
        </p:nvSpPr>
        <p:spPr>
          <a:xfrm>
            <a:off x="2956727" y="3429000"/>
            <a:ext cx="8146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Das Präsidialdekret (D.P.R.) vom 26.10.2001, Nr. 430, regelt die Prämienveranstaltungen sowie die örtlichen Glücksspiele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9EF35D-15DC-2902-D15B-CDE1B653211C}"/>
              </a:ext>
            </a:extLst>
          </p:cNvPr>
          <p:cNvSpPr txBox="1"/>
          <p:nvPr/>
        </p:nvSpPr>
        <p:spPr>
          <a:xfrm>
            <a:off x="2956727" y="4365172"/>
            <a:ext cx="8146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Regelung betrifft nur </a:t>
            </a:r>
            <a:r>
              <a:rPr lang="de-DE" sz="2000" b="1" u="sng" dirty="0">
                <a:solidFill>
                  <a:schemeClr val="bg1"/>
                </a:solidFill>
              </a:rPr>
              <a:t>öffentliche Veranstaltungen</a:t>
            </a:r>
            <a:r>
              <a:rPr lang="de-DE" sz="2000" dirty="0">
                <a:solidFill>
                  <a:schemeClr val="bg1"/>
                </a:solidFill>
              </a:rPr>
              <a:t>. Private Veranstaltungen (z.B. nur für Vereinsmitglieder) sind ausgeschlossen.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6C866-9B30-F8CC-5CA8-75BC14D6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B17766F-00BA-F66E-C397-265B618C459D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48DDAE-DFAA-EF0D-3B30-BB2F2D9F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BE29649-3F0D-3DE5-CAD0-9E3E4C94A60A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7040276-9B38-949F-5721-9060E7F9BA68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6EF755D1-C0AF-988F-F6BB-7C15EFF2AB9B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Einzugsgebiet</a:t>
              </a: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E8656DDF-7160-1180-54D9-5AFAACD2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40" y="3049837"/>
            <a:ext cx="9720000" cy="16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B13BA-CB01-35CA-C5E8-1DC8DDE38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47FC1BD-5041-D4E0-82D1-C7F6C81EAB54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9CD3DA-1980-C0C9-FC7E-34FF2DC4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A3670A4-D97A-3B2F-5975-D51D4A733980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C526D91-D05E-5648-8F50-F1A6700C3D2A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BBA7E503-E305-4F1D-ED1F-3CEDD112F52D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Verkaufsgegenstand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D24D7458-D985-0DEB-86C6-B3CB49D0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00" y="3134597"/>
            <a:ext cx="9720000" cy="16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5BBA-F97B-DC1D-0D90-F55AE3811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A0D57A0-0674-A1BD-FAC3-CAD95FB62C33}"/>
              </a:ext>
            </a:extLst>
          </p:cNvPr>
          <p:cNvSpPr/>
          <p:nvPr/>
        </p:nvSpPr>
        <p:spPr>
          <a:xfrm>
            <a:off x="5228824" y="0"/>
            <a:ext cx="6963177" cy="785915"/>
          </a:xfrm>
          <a:prstGeom prst="rect">
            <a:avLst/>
          </a:prstGeom>
          <a:solidFill>
            <a:srgbClr val="878684"/>
          </a:solidFill>
          <a:ln>
            <a:solidFill>
              <a:srgbClr val="878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D108A-DF95-5DA0-82D9-44BE657A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6" y="71405"/>
            <a:ext cx="6860146" cy="643103"/>
          </a:xfrm>
        </p:spPr>
        <p:txBody>
          <a:bodyPr>
            <a:normAutofit/>
          </a:bodyPr>
          <a:lstStyle/>
          <a:p>
            <a:pPr algn="l"/>
            <a:r>
              <a:rPr lang="it-IT" cap="all" dirty="0" err="1">
                <a:solidFill>
                  <a:schemeClr val="tx1"/>
                </a:solidFill>
              </a:rPr>
              <a:t>Regeln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zu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deren</a:t>
            </a:r>
            <a:r>
              <a:rPr lang="it-IT" cap="all" dirty="0">
                <a:solidFill>
                  <a:schemeClr val="tx1"/>
                </a:solidFill>
              </a:rPr>
              <a:t> </a:t>
            </a:r>
            <a:r>
              <a:rPr lang="it-IT" cap="all" dirty="0" err="1">
                <a:solidFill>
                  <a:schemeClr val="tx1"/>
                </a:solidFill>
              </a:rPr>
              <a:t>umsetzung</a:t>
            </a:r>
            <a:endParaRPr lang="de-DE" cap="all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DEA0CFB-0FCC-65BF-C5F2-ED65CBD15A58}"/>
              </a:ext>
            </a:extLst>
          </p:cNvPr>
          <p:cNvGrpSpPr/>
          <p:nvPr/>
        </p:nvGrpSpPr>
        <p:grpSpPr>
          <a:xfrm>
            <a:off x="5228822" y="793361"/>
            <a:ext cx="6963178" cy="785915"/>
            <a:chOff x="5228822" y="793361"/>
            <a:chExt cx="6963178" cy="785915"/>
          </a:xfrm>
          <a:solidFill>
            <a:srgbClr val="E37915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7E961A7-7EBF-6442-ED1F-0FB775C11674}"/>
                </a:ext>
              </a:extLst>
            </p:cNvPr>
            <p:cNvSpPr/>
            <p:nvPr/>
          </p:nvSpPr>
          <p:spPr>
            <a:xfrm>
              <a:off x="5228822" y="793361"/>
              <a:ext cx="6963177" cy="7859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7F196AF4-037D-BE08-298D-D9B49E5B4AAF}"/>
                </a:ext>
              </a:extLst>
            </p:cNvPr>
            <p:cNvSpPr txBox="1">
              <a:spLocks/>
            </p:cNvSpPr>
            <p:nvPr/>
          </p:nvSpPr>
          <p:spPr>
            <a:xfrm>
              <a:off x="5331854" y="864766"/>
              <a:ext cx="6860146" cy="64310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rgbClr val="87868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dirty="0">
                  <a:solidFill>
                    <a:schemeClr val="tx1"/>
                  </a:solidFill>
                </a:rPr>
                <a:t>Preise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DDD72035-4DE1-B66A-2BED-7E8128B9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00" y="2307557"/>
            <a:ext cx="9720000" cy="35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3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bun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E141911173A44CAE0E2B01A230BE56" ma:contentTypeVersion="13" ma:contentTypeDescription="Creare un nuovo documento." ma:contentTypeScope="" ma:versionID="10f37bd2ec825e380813c0c7bd91f56c">
  <xsd:schema xmlns:xsd="http://www.w3.org/2001/XMLSchema" xmlns:xs="http://www.w3.org/2001/XMLSchema" xmlns:p="http://schemas.microsoft.com/office/2006/metadata/properties" xmlns:ns2="b33050a7-6cfa-4a0a-9074-e904f763c3f3" xmlns:ns3="c5f38fe6-ee7e-43fb-86ec-6f8a9303d295" targetNamespace="http://schemas.microsoft.com/office/2006/metadata/properties" ma:root="true" ma:fieldsID="353a9392d252874b215091ad2e61d702" ns2:_="" ns3:_="">
    <xsd:import namespace="b33050a7-6cfa-4a0a-9074-e904f763c3f3"/>
    <xsd:import namespace="c5f38fe6-ee7e-43fb-86ec-6f8a9303d2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050a7-6cfa-4a0a-9074-e904f763c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b0448acd-f2e5-4523-baf2-1120a3b1a1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38fe6-ee7e-43fb-86ec-6f8a9303d29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187e1d-6d81-43cb-9b80-75c645f3381a}" ma:internalName="TaxCatchAll" ma:showField="CatchAllData" ma:web="c5f38fe6-ee7e-43fb-86ec-6f8a9303d2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BB2FD6-94AC-4E4A-AF5F-3248C4FB33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386F5-8DF1-4F67-84F7-03B1DC836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050a7-6cfa-4a0a-9074-e904f763c3f3"/>
    <ds:schemaRef ds:uri="c5f38fe6-ee7e-43fb-86ec-6f8a9303d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TM03090430[[fn=Verbund]]</Template>
  <TotalTime>0</TotalTime>
  <Words>589</Words>
  <Application>Microsoft Office PowerPoint</Application>
  <PresentationFormat>Breitbild</PresentationFormat>
  <Paragraphs>94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Wingdings</vt:lpstr>
      <vt:lpstr>Verbund</vt:lpstr>
      <vt:lpstr>1_Benutzerdefiniertes Design</vt:lpstr>
      <vt:lpstr>Benutzerdefiniertes Design</vt:lpstr>
      <vt:lpstr>Bitmap Image</vt:lpstr>
      <vt:lpstr>ÖRTLICHE GLÜCKSSPIELE MANIFESTAZIONI DI SORTE LOCALI</vt:lpstr>
      <vt:lpstr>ÜBERSICHT</vt:lpstr>
      <vt:lpstr>Örtliche glücksspiele</vt:lpstr>
      <vt:lpstr>Örtliche glücksspiele</vt:lpstr>
      <vt:lpstr>Örtliche glücksspiele</vt:lpstr>
      <vt:lpstr>Regeln zu deren umsetzung</vt:lpstr>
      <vt:lpstr>Regeln zu deren umsetzung</vt:lpstr>
      <vt:lpstr>Regeln zu deren umsetzung</vt:lpstr>
      <vt:lpstr>Regeln zu deren umsetzung</vt:lpstr>
      <vt:lpstr>Regeln zu deren umsetzung</vt:lpstr>
      <vt:lpstr>Regeln zu deren umsetzung</vt:lpstr>
      <vt:lpstr>Regeln zu deren umsetzung</vt:lpstr>
      <vt:lpstr>Regeln zu deren umsetzung</vt:lpstr>
      <vt:lpstr>Regeln zu deren umsetzung</vt:lpstr>
      <vt:lpstr>Regeln zu deren umsetzung</vt:lpstr>
      <vt:lpstr>Regeln zu deren umsetzung</vt:lpstr>
      <vt:lpstr>STRAFGEBÜHREN</vt:lpstr>
      <vt:lpstr>STEUERBEHANDLUNG</vt:lpstr>
      <vt:lpstr>STEUERBEHANDLUNG</vt:lpstr>
      <vt:lpstr>Ausweisung in der bilanz</vt:lpstr>
      <vt:lpstr>PowerPoint-Präsentation</vt:lpstr>
      <vt:lpstr>Danke – Grazie</vt:lpstr>
    </vt:vector>
  </TitlesOfParts>
  <Company>SZBZ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Tätigkeitsbericht Relazione sulle ATTIVITÀ</dc:title>
  <dc:creator>laptop</dc:creator>
  <cp:lastModifiedBy>Support DZE-CSV</cp:lastModifiedBy>
  <cp:revision>536</cp:revision>
  <cp:lastPrinted>2019-05-06T14:48:45Z</cp:lastPrinted>
  <dcterms:created xsi:type="dcterms:W3CDTF">2019-05-05T14:58:21Z</dcterms:created>
  <dcterms:modified xsi:type="dcterms:W3CDTF">2025-09-22T21:04:38Z</dcterms:modified>
</cp:coreProperties>
</file>