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</p:sldMasterIdLst>
  <p:notesMasterIdLst>
    <p:notesMasterId r:id="rId12"/>
  </p:notesMasterIdLst>
  <p:handoutMasterIdLst>
    <p:handoutMasterId r:id="rId13"/>
  </p:handoutMasterIdLst>
  <p:sldIdLst>
    <p:sldId id="301" r:id="rId5"/>
    <p:sldId id="302" r:id="rId6"/>
    <p:sldId id="258" r:id="rId7"/>
    <p:sldId id="262" r:id="rId8"/>
    <p:sldId id="297" r:id="rId9"/>
    <p:sldId id="303" r:id="rId10"/>
    <p:sldId id="268" r:id="rId11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 snapToGrid="0">
      <p:cViewPr varScale="1">
        <p:scale>
          <a:sx n="106" d="100"/>
          <a:sy n="106" d="100"/>
        </p:scale>
        <p:origin x="79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29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5E99549-FDDF-2361-BED8-BF2521F527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it-IT"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2F2AE4E-9F46-D267-A7B2-AD8D7F8B21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it-IT" sz="1200"/>
            </a:lvl1pPr>
          </a:lstStyle>
          <a:p>
            <a:pPr rtl="0"/>
            <a:fld id="{F18D9A4C-8D30-4488-B8EA-D0EA257A1A77}" type="datetime1">
              <a:rPr lang="it-IT" smtClean="0"/>
              <a:t>16/10/2025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4BDBC1-41FC-8FB8-1B66-7C44C0529E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it-IT"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9A81653-8F08-4489-8E2D-D9BE486E8E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it-IT" sz="1200"/>
            </a:lvl1pPr>
          </a:lstStyle>
          <a:p>
            <a:pPr rtl="0"/>
            <a:fld id="{50D0F7F9-CF82-4C8C-841B-D17CE39B2A6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371066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it-IT"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it-IT" sz="1200"/>
            </a:lvl1pPr>
          </a:lstStyle>
          <a:p>
            <a:fld id="{5E00D405-709B-4A58-9E87-E97AAEEC67FB}" type="datetime1">
              <a:rPr lang="it-IT" smtClean="0"/>
              <a:pPr/>
              <a:t>16/10/2025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it-IT"/>
            </a:defPPr>
          </a:lstStyle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it-IT"/>
            </a:def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it-IT"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it-IT" sz="1200"/>
            </a:lvl1pPr>
          </a:lstStyle>
          <a:p>
            <a:pPr rtl="0"/>
            <a:fld id="{5B8B270D-091D-4ED2-8C85-0898DD7D9F21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2531187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724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it-IT" smtClean="0"/>
              <a:t>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3211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6154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C712FDEA-03A1-4F6D-A72C-F016AC56B49F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2927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it-IT"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C712FDEA-03A1-4F6D-A72C-F016AC56B49F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3135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B8B270D-091D-4ED2-8C85-0898DD7D9F21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349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fld id="{5B8B270D-091D-4ED2-8C85-0898DD7D9F21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4114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immagine 3">
            <a:extLst>
              <a:ext uri="{FF2B5EF4-FFF2-40B4-BE49-F238E27FC236}">
                <a16:creationId xmlns:a16="http://schemas.microsoft.com/office/drawing/2014/main" id="{CE73CB65-B56D-BD15-508C-3D5646636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6000" cy="6858000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lang="it-IT" sz="1600"/>
            </a:lvl1pPr>
          </a:lstStyle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5" name="Titolo 1">
            <a:extLst>
              <a:ext uri="{FF2B5EF4-FFF2-40B4-BE49-F238E27FC236}">
                <a16:creationId xmlns:a16="http://schemas.microsoft.com/office/drawing/2014/main" id="{A358D70D-9392-47FB-82EE-9FDE4389B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5083" y="874663"/>
            <a:ext cx="4650901" cy="2334637"/>
          </a:xfrm>
        </p:spPr>
        <p:txBody>
          <a:bodyPr rtlCol="0">
            <a:normAutofit/>
          </a:bodyPr>
          <a:lstStyle>
            <a:lvl1pPr algn="ctr">
              <a:defRPr lang="it-IT" sz="4800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26" name="Sottotitolo 2">
            <a:extLst>
              <a:ext uri="{FF2B5EF4-FFF2-40B4-BE49-F238E27FC236}">
                <a16:creationId xmlns:a16="http://schemas.microsoft.com/office/drawing/2014/main" id="{4CFF53CA-CE5D-A4D7-BE57-0BC579563B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561" y="4113213"/>
            <a:ext cx="4636800" cy="1655762"/>
          </a:xfrm>
        </p:spPr>
        <p:txBody>
          <a:bodyPr rtlCol="0">
            <a:normAutofit/>
          </a:bodyPr>
          <a:lstStyle>
            <a:lvl1pPr marL="0" indent="0" algn="ctr">
              <a:buNone/>
              <a:defRPr lang="it-IT"/>
            </a:lvl1pPr>
          </a:lstStyle>
          <a:p>
            <a:pPr rtl="0"/>
            <a:r>
              <a:rPr lang="it-IT">
                <a:cs typeface="Calibri"/>
              </a:rPr>
              <a:t>Fare clic per modificare lo stile del sottotitolo dello schema</a:t>
            </a:r>
            <a:endParaRPr lang="it-IT" dirty="0"/>
          </a:p>
        </p:txBody>
      </p:sp>
      <p:pic>
        <p:nvPicPr>
          <p:cNvPr id="46" name="Immagine 45" descr="Immagine con motivo di sfondo&#10;&#10;Descrizione generata automaticamente">
            <a:extLst>
              <a:ext uri="{FF2B5EF4-FFF2-40B4-BE49-F238E27FC236}">
                <a16:creationId xmlns:a16="http://schemas.microsoft.com/office/drawing/2014/main" id="{9EE5558F-A3E5-82AC-06E2-C5BF315878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70778" y="3471614"/>
            <a:ext cx="914400" cy="317500"/>
          </a:xfrm>
          <a:prstGeom prst="rect">
            <a:avLst/>
          </a:prstGeom>
        </p:spPr>
      </p:pic>
      <p:pic>
        <p:nvPicPr>
          <p:cNvPr id="48" name="Immagine 47" descr="Icona&#10;&#10;Descrizione generata automaticamente">
            <a:extLst>
              <a:ext uri="{FF2B5EF4-FFF2-40B4-BE49-F238E27FC236}">
                <a16:creationId xmlns:a16="http://schemas.microsoft.com/office/drawing/2014/main" id="{AAE11785-B8B9-1254-B820-DD239446674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447594">
            <a:off x="8808683" y="5457839"/>
            <a:ext cx="965200" cy="1104900"/>
          </a:xfrm>
          <a:prstGeom prst="rect">
            <a:avLst/>
          </a:prstGeom>
        </p:spPr>
      </p:pic>
      <p:pic>
        <p:nvPicPr>
          <p:cNvPr id="50" name="Immagine 49" descr="Icona&#10;&#10;Descrizione generata automaticamente">
            <a:extLst>
              <a:ext uri="{FF2B5EF4-FFF2-40B4-BE49-F238E27FC236}">
                <a16:creationId xmlns:a16="http://schemas.microsoft.com/office/drawing/2014/main" id="{C0A67330-2C38-2E95-1626-92A972C4525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20152406" flipV="1">
            <a:off x="8788087" y="342430"/>
            <a:ext cx="9652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5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, contenuto, immagine a destr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7" y="536573"/>
            <a:ext cx="3856679" cy="1453003"/>
          </a:xfrm>
        </p:spPr>
        <p:txBody>
          <a:bodyPr rtlCol="0"/>
          <a:lstStyle>
            <a:lvl1pPr algn="ctr">
              <a:defRPr lang="it-IT"/>
            </a:lvl1pPr>
          </a:lstStyle>
          <a:p>
            <a:pPr rtl="0"/>
            <a:r>
              <a:rPr lang="it-IT"/>
              <a:t>Fare clic per modificare lo stile del titolo dello schema</a:t>
            </a:r>
          </a:p>
        </p:txBody>
      </p:sp>
      <p:cxnSp>
        <p:nvCxnSpPr>
          <p:cNvPr id="91" name="Connettore diritto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1791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egnaposto immagine 8">
            <a:extLst>
              <a:ext uri="{FF2B5EF4-FFF2-40B4-BE49-F238E27FC236}">
                <a16:creationId xmlns:a16="http://schemas.microsoft.com/office/drawing/2014/main" id="{EF1A84F6-2D30-446A-9D91-44FBCB82567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79987" y="0"/>
            <a:ext cx="7212013" cy="6858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5" name="Segnaposto contenuto 3">
            <a:extLst>
              <a:ext uri="{FF2B5EF4-FFF2-40B4-BE49-F238E27FC236}">
                <a16:creationId xmlns:a16="http://schemas.microsoft.com/office/drawing/2014/main" id="{53F3D470-318B-003E-30F6-69D8ABD2D6B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30306" y="2871788"/>
            <a:ext cx="3856679" cy="2932112"/>
          </a:xfrm>
        </p:spPr>
        <p:txBody>
          <a:bodyPr rtlCol="0">
            <a:normAutofit/>
          </a:bodyPr>
          <a:lstStyle>
            <a:lvl1pPr marL="0" indent="0" algn="ctr">
              <a:lnSpc>
                <a:spcPct val="140000"/>
              </a:lnSpc>
              <a:buNone/>
              <a:defRPr lang="it-IT" sz="1300"/>
            </a:lvl1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83048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3"/>
            <a:ext cx="4078800" cy="1453003"/>
          </a:xfrm>
        </p:spPr>
        <p:txBody>
          <a:bodyPr rtlCol="0"/>
          <a:lstStyle>
            <a:lvl1pPr algn="ctr">
              <a:defRPr lang="it-IT"/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95" name="Segnaposto testo 94">
            <a:extLst>
              <a:ext uri="{FF2B5EF4-FFF2-40B4-BE49-F238E27FC236}">
                <a16:creationId xmlns:a16="http://schemas.microsoft.com/office/drawing/2014/main" id="{376C93AE-577A-4E39-B37B-F54DD619E8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86175" y="2876550"/>
            <a:ext cx="4819650" cy="2875321"/>
          </a:xfrm>
        </p:spPr>
        <p:txBody>
          <a:bodyPr rtlCol="0">
            <a:noAutofit/>
          </a:bodyPr>
          <a:lstStyle>
            <a:lvl1pPr marL="0" indent="0" algn="ctr">
              <a:buNone/>
              <a:defRPr lang="it-IT" sz="1300" baseline="0"/>
            </a:lvl1pPr>
            <a:lvl2pPr marL="360000" indent="0" algn="ctr">
              <a:buFont typeface="Arial" panose="020B0604020202020204" pitchFamily="34" charset="0"/>
              <a:buNone/>
              <a:defRPr lang="it-IT"/>
            </a:lvl2pPr>
            <a:lvl3pPr marL="720000" indent="0" algn="ctr">
              <a:buNone/>
              <a:defRPr lang="it-IT"/>
            </a:lvl3pPr>
            <a:lvl4pPr marL="1080000" indent="0" algn="ctr">
              <a:buFont typeface="Arial" panose="020B0604020202020204" pitchFamily="34" charset="0"/>
              <a:buNone/>
              <a:defRPr lang="it-IT"/>
            </a:lvl4pPr>
            <a:lvl5pPr marL="1440000" indent="0" algn="ctr">
              <a:buNone/>
              <a:defRPr lang="it-IT"/>
            </a:lvl5pPr>
          </a:lstStyle>
          <a:p>
            <a:pPr lvl="0" rtl="0"/>
            <a:r>
              <a:rPr lang="it-IT" noProof="0" dirty="0"/>
              <a:t>Fare clic per inserire il testo</a:t>
            </a: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4DF41F26-BFC3-471C-AEBF-8D613043F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9766" y="716800"/>
            <a:ext cx="3838575" cy="5583025"/>
            <a:chOff x="199766" y="716800"/>
            <a:chExt cx="3838575" cy="5583025"/>
          </a:xfrm>
        </p:grpSpPr>
        <p:grpSp>
          <p:nvGrpSpPr>
            <p:cNvPr id="7" name="Gruppo 6">
              <a:extLst>
                <a:ext uri="{FF2B5EF4-FFF2-40B4-BE49-F238E27FC236}">
                  <a16:creationId xmlns:a16="http://schemas.microsoft.com/office/drawing/2014/main" id="{CD3F709F-F0BC-4149-B83C-D6E0B13F9C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26" name="Freeform 64">
                <a:extLst>
                  <a:ext uri="{FF2B5EF4-FFF2-40B4-BE49-F238E27FC236}">
                    <a16:creationId xmlns:a16="http://schemas.microsoft.com/office/drawing/2014/main" id="{5C5EF830-776D-4D9D-B2AD-E2EF27FE2B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27" name="Freeform 81">
                <a:extLst>
                  <a:ext uri="{FF2B5EF4-FFF2-40B4-BE49-F238E27FC236}">
                    <a16:creationId xmlns:a16="http://schemas.microsoft.com/office/drawing/2014/main" id="{24555386-DD07-47B5-8731-6188F04409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28" name="Freeform 61">
                <a:extLst>
                  <a:ext uri="{FF2B5EF4-FFF2-40B4-BE49-F238E27FC236}">
                    <a16:creationId xmlns:a16="http://schemas.microsoft.com/office/drawing/2014/main" id="{98AACD5A-587D-4523-8687-E39554A9EE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29" name="Freeform 78">
                <a:extLst>
                  <a:ext uri="{FF2B5EF4-FFF2-40B4-BE49-F238E27FC236}">
                    <a16:creationId xmlns:a16="http://schemas.microsoft.com/office/drawing/2014/main" id="{056E6FE3-AE0B-4665-BDC4-C43B088EA3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0" name="Freeform 84">
                <a:extLst>
                  <a:ext uri="{FF2B5EF4-FFF2-40B4-BE49-F238E27FC236}">
                    <a16:creationId xmlns:a16="http://schemas.microsoft.com/office/drawing/2014/main" id="{3341E111-158B-46EB-85CF-76ACE2E63E3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1" name="Freeform 87">
                <a:extLst>
                  <a:ext uri="{FF2B5EF4-FFF2-40B4-BE49-F238E27FC236}">
                    <a16:creationId xmlns:a16="http://schemas.microsoft.com/office/drawing/2014/main" id="{B6BAC346-F465-42C1-B326-511CDAAFCD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2" name="Freeform 60">
                <a:extLst>
                  <a:ext uri="{FF2B5EF4-FFF2-40B4-BE49-F238E27FC236}">
                    <a16:creationId xmlns:a16="http://schemas.microsoft.com/office/drawing/2014/main" id="{41EFAE7C-FB00-406B-B543-258ECBA85C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3" name="Freeform 59">
                <a:extLst>
                  <a:ext uri="{FF2B5EF4-FFF2-40B4-BE49-F238E27FC236}">
                    <a16:creationId xmlns:a16="http://schemas.microsoft.com/office/drawing/2014/main" id="{7B8E44F7-B4B5-407F-8CBF-2EF396585A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4" name="Freeform 62">
                <a:extLst>
                  <a:ext uri="{FF2B5EF4-FFF2-40B4-BE49-F238E27FC236}">
                    <a16:creationId xmlns:a16="http://schemas.microsoft.com/office/drawing/2014/main" id="{E5CB4BB7-46DD-4D14-AF85-0E13EFBA67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5" name="Freeform 65">
                <a:extLst>
                  <a:ext uri="{FF2B5EF4-FFF2-40B4-BE49-F238E27FC236}">
                    <a16:creationId xmlns:a16="http://schemas.microsoft.com/office/drawing/2014/main" id="{F7F8EDDC-B124-4CF0-9C0B-036D7E9203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6" name="Freeform 79">
                <a:extLst>
                  <a:ext uri="{FF2B5EF4-FFF2-40B4-BE49-F238E27FC236}">
                    <a16:creationId xmlns:a16="http://schemas.microsoft.com/office/drawing/2014/main" id="{F9979D20-23CA-44BF-94E4-277FAA877C4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7" name="Freeform 82">
                <a:extLst>
                  <a:ext uri="{FF2B5EF4-FFF2-40B4-BE49-F238E27FC236}">
                    <a16:creationId xmlns:a16="http://schemas.microsoft.com/office/drawing/2014/main" id="{64DA53E4-1E27-44B2-9EA5-375E3D20A76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8" name="Freeform 85">
                <a:extLst>
                  <a:ext uri="{FF2B5EF4-FFF2-40B4-BE49-F238E27FC236}">
                    <a16:creationId xmlns:a16="http://schemas.microsoft.com/office/drawing/2014/main" id="{AF41DBD5-F7CA-43C7-B477-6E93D8DC066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39" name="Freeform 88">
                <a:extLst>
                  <a:ext uri="{FF2B5EF4-FFF2-40B4-BE49-F238E27FC236}">
                    <a16:creationId xmlns:a16="http://schemas.microsoft.com/office/drawing/2014/main" id="{8DE355CC-A733-4109-AC9E-4E5E96E355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grpSp>
            <p:nvGrpSpPr>
              <p:cNvPr id="40" name="Gruppo 39">
                <a:extLst>
                  <a:ext uri="{FF2B5EF4-FFF2-40B4-BE49-F238E27FC236}">
                    <a16:creationId xmlns:a16="http://schemas.microsoft.com/office/drawing/2014/main" id="{C60E99C1-AC1B-4267-A404-07CA28EA1A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41" name="Line 63">
                  <a:extLst>
                    <a:ext uri="{FF2B5EF4-FFF2-40B4-BE49-F238E27FC236}">
                      <a16:creationId xmlns:a16="http://schemas.microsoft.com/office/drawing/2014/main" id="{46BA754B-AF8C-4E32-B5D4-BD2CA1341E9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42" name="Line 66">
                  <a:extLst>
                    <a:ext uri="{FF2B5EF4-FFF2-40B4-BE49-F238E27FC236}">
                      <a16:creationId xmlns:a16="http://schemas.microsoft.com/office/drawing/2014/main" id="{AA7154F4-DAA9-42B8-9C79-E7D89EB926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43" name="Line 67">
                  <a:extLst>
                    <a:ext uri="{FF2B5EF4-FFF2-40B4-BE49-F238E27FC236}">
                      <a16:creationId xmlns:a16="http://schemas.microsoft.com/office/drawing/2014/main" id="{CFCCE002-4181-4663-B8B4-5B5CC711B8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44" name="Line 80">
                  <a:extLst>
                    <a:ext uri="{FF2B5EF4-FFF2-40B4-BE49-F238E27FC236}">
                      <a16:creationId xmlns:a16="http://schemas.microsoft.com/office/drawing/2014/main" id="{B3C1286A-A92F-45A8-A144-C4EBF3B8BC1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45" name="Line 83">
                  <a:extLst>
                    <a:ext uri="{FF2B5EF4-FFF2-40B4-BE49-F238E27FC236}">
                      <a16:creationId xmlns:a16="http://schemas.microsoft.com/office/drawing/2014/main" id="{31993490-8FCD-4048-A2E8-0A217FF6561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46" name="Line 86">
                  <a:extLst>
                    <a:ext uri="{FF2B5EF4-FFF2-40B4-BE49-F238E27FC236}">
                      <a16:creationId xmlns:a16="http://schemas.microsoft.com/office/drawing/2014/main" id="{33AF3440-700A-44B0-A0D1-1E6301F187D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47" name="Line 89">
                  <a:extLst>
                    <a:ext uri="{FF2B5EF4-FFF2-40B4-BE49-F238E27FC236}">
                      <a16:creationId xmlns:a16="http://schemas.microsoft.com/office/drawing/2014/main" id="{F17E7CAB-5E29-47AC-91E8-B488D357FB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</p:grpSp>
        </p:grp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D713AE0B-3A03-4CCB-B15E-CAF75D855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18" name="Gruppo 17">
                <a:extLst>
                  <a:ext uri="{FF2B5EF4-FFF2-40B4-BE49-F238E27FC236}">
                    <a16:creationId xmlns:a16="http://schemas.microsoft.com/office/drawing/2014/main" id="{94CC0330-760F-4B4E-BE37-D345B5B2E8E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22" name="Connettore diritto 21">
                  <a:extLst>
                    <a:ext uri="{FF2B5EF4-FFF2-40B4-BE49-F238E27FC236}">
                      <a16:creationId xmlns:a16="http://schemas.microsoft.com/office/drawing/2014/main" id="{8B6C8306-3715-4107-BA99-68EB308CA19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nettore diritto 22">
                  <a:extLst>
                    <a:ext uri="{FF2B5EF4-FFF2-40B4-BE49-F238E27FC236}">
                      <a16:creationId xmlns:a16="http://schemas.microsoft.com/office/drawing/2014/main" id="{5A4B3797-F2A4-43E3-B8F8-8BC4B0FBDE9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Rectangle 30">
                  <a:extLst>
                    <a:ext uri="{FF2B5EF4-FFF2-40B4-BE49-F238E27FC236}">
                      <a16:creationId xmlns:a16="http://schemas.microsoft.com/office/drawing/2014/main" id="{BB27766D-84D5-4D02-AE36-3149427B229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endParaRPr lang="it-IT" dirty="0"/>
                </a:p>
              </p:txBody>
            </p:sp>
            <p:sp>
              <p:nvSpPr>
                <p:cNvPr id="25" name="Rectangle 30">
                  <a:extLst>
                    <a:ext uri="{FF2B5EF4-FFF2-40B4-BE49-F238E27FC236}">
                      <a16:creationId xmlns:a16="http://schemas.microsoft.com/office/drawing/2014/main" id="{8F1C8A62-8495-422A-9A73-9C59C603F62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endParaRPr lang="it-IT" dirty="0"/>
                </a:p>
              </p:txBody>
            </p:sp>
          </p:grpSp>
          <p:grpSp>
            <p:nvGrpSpPr>
              <p:cNvPr id="19" name="Gruppo 18">
                <a:extLst>
                  <a:ext uri="{FF2B5EF4-FFF2-40B4-BE49-F238E27FC236}">
                    <a16:creationId xmlns:a16="http://schemas.microsoft.com/office/drawing/2014/main" id="{B1CEBFBC-BC6E-4C5F-BEC4-DD2079D8E2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969A298F-AA6C-4139-992B-E27C0854615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972AA363-33A2-4979-9DE5-9FA8ACADE00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" name="Gruppo 8">
              <a:extLst>
                <a:ext uri="{FF2B5EF4-FFF2-40B4-BE49-F238E27FC236}">
                  <a16:creationId xmlns:a16="http://schemas.microsoft.com/office/drawing/2014/main" id="{A3822750-6B8C-4F83-9CAD-F924EF4937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0" name="Gruppo 9">
                <a:extLst>
                  <a:ext uri="{FF2B5EF4-FFF2-40B4-BE49-F238E27FC236}">
                    <a16:creationId xmlns:a16="http://schemas.microsoft.com/office/drawing/2014/main" id="{58523E1A-71CD-4B09-A4F4-07F86003B4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15" name="Freeform 68">
                  <a:extLst>
                    <a:ext uri="{FF2B5EF4-FFF2-40B4-BE49-F238E27FC236}">
                      <a16:creationId xmlns:a16="http://schemas.microsoft.com/office/drawing/2014/main" id="{169972B1-6443-4F74-80F9-BB4943CD302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16" name="Freeform 69">
                  <a:extLst>
                    <a:ext uri="{FF2B5EF4-FFF2-40B4-BE49-F238E27FC236}">
                      <a16:creationId xmlns:a16="http://schemas.microsoft.com/office/drawing/2014/main" id="{EB69F32F-40CA-458E-B833-E909ADFDD93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17" name="Line 70">
                  <a:extLst>
                    <a:ext uri="{FF2B5EF4-FFF2-40B4-BE49-F238E27FC236}">
                      <a16:creationId xmlns:a16="http://schemas.microsoft.com/office/drawing/2014/main" id="{5B2FEC36-803B-49C9-8313-D558457B25A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</p:grpSp>
          <p:grpSp>
            <p:nvGrpSpPr>
              <p:cNvPr id="11" name="Gruppo 10">
                <a:extLst>
                  <a:ext uri="{FF2B5EF4-FFF2-40B4-BE49-F238E27FC236}">
                    <a16:creationId xmlns:a16="http://schemas.microsoft.com/office/drawing/2014/main" id="{5178F1E3-F49B-4E7A-BA5C-B2BFD9A636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12" name="Freeform 68">
                  <a:extLst>
                    <a:ext uri="{FF2B5EF4-FFF2-40B4-BE49-F238E27FC236}">
                      <a16:creationId xmlns:a16="http://schemas.microsoft.com/office/drawing/2014/main" id="{9F18055A-6D8B-4373-A010-59AE8C81384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13" name="Freeform 69">
                  <a:extLst>
                    <a:ext uri="{FF2B5EF4-FFF2-40B4-BE49-F238E27FC236}">
                      <a16:creationId xmlns:a16="http://schemas.microsoft.com/office/drawing/2014/main" id="{2612E838-0F14-4DE7-AD23-6A830785116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14" name="Line 70">
                  <a:extLst>
                    <a:ext uri="{FF2B5EF4-FFF2-40B4-BE49-F238E27FC236}">
                      <a16:creationId xmlns:a16="http://schemas.microsoft.com/office/drawing/2014/main" id="{AF3F8EED-B567-43E0-8B31-5A5E7AFB2DA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</p:grpSp>
        </p:grpSp>
      </p:grpSp>
      <p:grpSp>
        <p:nvGrpSpPr>
          <p:cNvPr id="48" name="Gruppo 47">
            <a:extLst>
              <a:ext uri="{FF2B5EF4-FFF2-40B4-BE49-F238E27FC236}">
                <a16:creationId xmlns:a16="http://schemas.microsoft.com/office/drawing/2014/main" id="{952B8C31-9649-4E69-B31C-D77394EE2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9" name="Gruppo 48">
              <a:extLst>
                <a:ext uri="{FF2B5EF4-FFF2-40B4-BE49-F238E27FC236}">
                  <a16:creationId xmlns:a16="http://schemas.microsoft.com/office/drawing/2014/main" id="{269D1249-EDCC-41AC-BA08-E670FB4E3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68" name="Freeform 64">
                <a:extLst>
                  <a:ext uri="{FF2B5EF4-FFF2-40B4-BE49-F238E27FC236}">
                    <a16:creationId xmlns:a16="http://schemas.microsoft.com/office/drawing/2014/main" id="{EA5EA6EB-846A-4897-AE83-5BDD96A4F21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69" name="Freeform 81">
                <a:extLst>
                  <a:ext uri="{FF2B5EF4-FFF2-40B4-BE49-F238E27FC236}">
                    <a16:creationId xmlns:a16="http://schemas.microsoft.com/office/drawing/2014/main" id="{185EF0DB-BE87-4CDD-823B-E6651137974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0" name="Freeform 61">
                <a:extLst>
                  <a:ext uri="{FF2B5EF4-FFF2-40B4-BE49-F238E27FC236}">
                    <a16:creationId xmlns:a16="http://schemas.microsoft.com/office/drawing/2014/main" id="{9AC9E234-4400-46EB-92D7-9B53A68B91A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1" name="Freeform 78">
                <a:extLst>
                  <a:ext uri="{FF2B5EF4-FFF2-40B4-BE49-F238E27FC236}">
                    <a16:creationId xmlns:a16="http://schemas.microsoft.com/office/drawing/2014/main" id="{A0C06F74-3085-4BB3-9758-D9741597592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2" name="Freeform 84">
                <a:extLst>
                  <a:ext uri="{FF2B5EF4-FFF2-40B4-BE49-F238E27FC236}">
                    <a16:creationId xmlns:a16="http://schemas.microsoft.com/office/drawing/2014/main" id="{9EA54D9F-32B0-4B48-B93A-B5A9E3DC6B8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3" name="Freeform 87">
                <a:extLst>
                  <a:ext uri="{FF2B5EF4-FFF2-40B4-BE49-F238E27FC236}">
                    <a16:creationId xmlns:a16="http://schemas.microsoft.com/office/drawing/2014/main" id="{3858A715-B583-4779-A1D2-86822F2CB8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4" name="Freeform 60">
                <a:extLst>
                  <a:ext uri="{FF2B5EF4-FFF2-40B4-BE49-F238E27FC236}">
                    <a16:creationId xmlns:a16="http://schemas.microsoft.com/office/drawing/2014/main" id="{ECAE61B9-0396-4F89-85E9-EB174D639AF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5" name="Freeform 59">
                <a:extLst>
                  <a:ext uri="{FF2B5EF4-FFF2-40B4-BE49-F238E27FC236}">
                    <a16:creationId xmlns:a16="http://schemas.microsoft.com/office/drawing/2014/main" id="{46E4F030-726A-40ED-810F-C9F2379183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6" name="Freeform 62">
                <a:extLst>
                  <a:ext uri="{FF2B5EF4-FFF2-40B4-BE49-F238E27FC236}">
                    <a16:creationId xmlns:a16="http://schemas.microsoft.com/office/drawing/2014/main" id="{B3148C64-AE70-4F9D-B6CE-5C92B9922B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7" name="Freeform 65">
                <a:extLst>
                  <a:ext uri="{FF2B5EF4-FFF2-40B4-BE49-F238E27FC236}">
                    <a16:creationId xmlns:a16="http://schemas.microsoft.com/office/drawing/2014/main" id="{78C97992-BC56-40D7-A639-3D314871C8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8" name="Freeform 79">
                <a:extLst>
                  <a:ext uri="{FF2B5EF4-FFF2-40B4-BE49-F238E27FC236}">
                    <a16:creationId xmlns:a16="http://schemas.microsoft.com/office/drawing/2014/main" id="{469CAD99-0EFE-4B8E-922B-0C2BCFFD5D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79" name="Freeform 82">
                <a:extLst>
                  <a:ext uri="{FF2B5EF4-FFF2-40B4-BE49-F238E27FC236}">
                    <a16:creationId xmlns:a16="http://schemas.microsoft.com/office/drawing/2014/main" id="{1D00B441-E5A3-4411-9B05-8E09BFF62D3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80" name="Freeform 85">
                <a:extLst>
                  <a:ext uri="{FF2B5EF4-FFF2-40B4-BE49-F238E27FC236}">
                    <a16:creationId xmlns:a16="http://schemas.microsoft.com/office/drawing/2014/main" id="{3FFE4E0B-A703-4655-B55F-44B3A3902FF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sp>
            <p:nvSpPr>
              <p:cNvPr id="81" name="Freeform 88">
                <a:extLst>
                  <a:ext uri="{FF2B5EF4-FFF2-40B4-BE49-F238E27FC236}">
                    <a16:creationId xmlns:a16="http://schemas.microsoft.com/office/drawing/2014/main" id="{F19632C2-B953-4CD1-9EAA-5C1FEA3EFD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dirty="0"/>
              </a:p>
            </p:txBody>
          </p:sp>
          <p:grpSp>
            <p:nvGrpSpPr>
              <p:cNvPr id="82" name="Gruppo 81">
                <a:extLst>
                  <a:ext uri="{FF2B5EF4-FFF2-40B4-BE49-F238E27FC236}">
                    <a16:creationId xmlns:a16="http://schemas.microsoft.com/office/drawing/2014/main" id="{DBDC3951-9E4C-4062-9B43-3038D9058A6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83" name="Line 63">
                  <a:extLst>
                    <a:ext uri="{FF2B5EF4-FFF2-40B4-BE49-F238E27FC236}">
                      <a16:creationId xmlns:a16="http://schemas.microsoft.com/office/drawing/2014/main" id="{2764EF0E-A104-46C9-B242-778009E49ED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84" name="Line 66">
                  <a:extLst>
                    <a:ext uri="{FF2B5EF4-FFF2-40B4-BE49-F238E27FC236}">
                      <a16:creationId xmlns:a16="http://schemas.microsoft.com/office/drawing/2014/main" id="{D0A8B652-41E0-456C-9C9F-1F0EC00891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85" name="Line 67">
                  <a:extLst>
                    <a:ext uri="{FF2B5EF4-FFF2-40B4-BE49-F238E27FC236}">
                      <a16:creationId xmlns:a16="http://schemas.microsoft.com/office/drawing/2014/main" id="{802E547A-C876-460C-B6A4-BCE8D39DA0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86" name="Line 80">
                  <a:extLst>
                    <a:ext uri="{FF2B5EF4-FFF2-40B4-BE49-F238E27FC236}">
                      <a16:creationId xmlns:a16="http://schemas.microsoft.com/office/drawing/2014/main" id="{00363E6C-7B8D-4E1D-A93E-E73306E130D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87" name="Line 83">
                  <a:extLst>
                    <a:ext uri="{FF2B5EF4-FFF2-40B4-BE49-F238E27FC236}">
                      <a16:creationId xmlns:a16="http://schemas.microsoft.com/office/drawing/2014/main" id="{206E174F-B8D0-4FFD-A1B5-56BFC5CCE94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88" name="Line 86">
                  <a:extLst>
                    <a:ext uri="{FF2B5EF4-FFF2-40B4-BE49-F238E27FC236}">
                      <a16:creationId xmlns:a16="http://schemas.microsoft.com/office/drawing/2014/main" id="{3A10191E-76B5-4841-B32D-0DF6EAB639B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89" name="Line 89">
                  <a:extLst>
                    <a:ext uri="{FF2B5EF4-FFF2-40B4-BE49-F238E27FC236}">
                      <a16:creationId xmlns:a16="http://schemas.microsoft.com/office/drawing/2014/main" id="{CF67EF0B-5FE7-4D99-8B38-95B1706F07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</p:grpSp>
        </p:grpSp>
        <p:grpSp>
          <p:nvGrpSpPr>
            <p:cNvPr id="50" name="Gruppo 49">
              <a:extLst>
                <a:ext uri="{FF2B5EF4-FFF2-40B4-BE49-F238E27FC236}">
                  <a16:creationId xmlns:a16="http://schemas.microsoft.com/office/drawing/2014/main" id="{0B39CF0F-2997-4D96-8F17-211C97D87D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60" name="Gruppo 59">
                <a:extLst>
                  <a:ext uri="{FF2B5EF4-FFF2-40B4-BE49-F238E27FC236}">
                    <a16:creationId xmlns:a16="http://schemas.microsoft.com/office/drawing/2014/main" id="{6408937D-7FFE-4D6C-AF79-1F60035CC7C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4" name="Connettore diritto 63">
                  <a:extLst>
                    <a:ext uri="{FF2B5EF4-FFF2-40B4-BE49-F238E27FC236}">
                      <a16:creationId xmlns:a16="http://schemas.microsoft.com/office/drawing/2014/main" id="{749AA60A-BD5D-4647-AE8A-DF411C654BD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Connettore diritto 64">
                  <a:extLst>
                    <a:ext uri="{FF2B5EF4-FFF2-40B4-BE49-F238E27FC236}">
                      <a16:creationId xmlns:a16="http://schemas.microsoft.com/office/drawing/2014/main" id="{3F335D2B-768D-4700-A35C-F54A7BD3525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CxnSpPr>
                  <a:cxnSpLocks noGrp="1" noRot="1" noChangeAspect="1" noMove="1" noResize="1" noEditPoints="1" noAdjustHandles="1" noChangeArrowheads="1" noChangeShapeType="1"/>
                </p:cNvCxn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Rectangle 30">
                  <a:extLst>
                    <a:ext uri="{FF2B5EF4-FFF2-40B4-BE49-F238E27FC236}">
                      <a16:creationId xmlns:a16="http://schemas.microsoft.com/office/drawing/2014/main" id="{B6F1EDEE-EDB1-4759-9339-8F60B631A31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endParaRPr lang="it-IT" dirty="0"/>
                </a:p>
              </p:txBody>
            </p:sp>
            <p:sp>
              <p:nvSpPr>
                <p:cNvPr id="67" name="Rectangle 30">
                  <a:extLst>
                    <a:ext uri="{FF2B5EF4-FFF2-40B4-BE49-F238E27FC236}">
                      <a16:creationId xmlns:a16="http://schemas.microsoft.com/office/drawing/2014/main" id="{305D4D3B-BD5E-44BE-BE6A-4C918459301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it-IT"/>
                  </a:defPPr>
                </a:lstStyle>
                <a:p>
                  <a:pPr algn="ctr" rtl="0"/>
                  <a:endParaRPr lang="it-IT" dirty="0"/>
                </a:p>
              </p:txBody>
            </p:sp>
          </p:grpSp>
          <p:grpSp>
            <p:nvGrpSpPr>
              <p:cNvPr id="61" name="Gruppo 60">
                <a:extLst>
                  <a:ext uri="{FF2B5EF4-FFF2-40B4-BE49-F238E27FC236}">
                    <a16:creationId xmlns:a16="http://schemas.microsoft.com/office/drawing/2014/main" id="{30748E9E-1F8D-4FB9-89D6-F5B35B5049F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62" name="Freeform: Shape 61">
                  <a:extLst>
                    <a:ext uri="{FF2B5EF4-FFF2-40B4-BE49-F238E27FC236}">
                      <a16:creationId xmlns:a16="http://schemas.microsoft.com/office/drawing/2014/main" id="{B56CFFBA-D942-451F-B4E0-133DEA264B0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Freeform: Shape 62">
                  <a:extLst>
                    <a:ext uri="{FF2B5EF4-FFF2-40B4-BE49-F238E27FC236}">
                      <a16:creationId xmlns:a16="http://schemas.microsoft.com/office/drawing/2014/main" id="{1B25F38B-03B2-435D-82ED-142D2AB4D19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Gruppo 50">
              <a:extLst>
                <a:ext uri="{FF2B5EF4-FFF2-40B4-BE49-F238E27FC236}">
                  <a16:creationId xmlns:a16="http://schemas.microsoft.com/office/drawing/2014/main" id="{E1A0A593-F414-4B02-A355-AC7A50A7E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 noGrp="1" noUngrp="1" noRot="1" noChangeAspect="1" noMove="1" noResize="1"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52" name="Gruppo 51">
                <a:extLst>
                  <a:ext uri="{FF2B5EF4-FFF2-40B4-BE49-F238E27FC236}">
                    <a16:creationId xmlns:a16="http://schemas.microsoft.com/office/drawing/2014/main" id="{1BA06E81-194E-43F2-B418-BF8101EAAE2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57" name="Freeform 68">
                  <a:extLst>
                    <a:ext uri="{FF2B5EF4-FFF2-40B4-BE49-F238E27FC236}">
                      <a16:creationId xmlns:a16="http://schemas.microsoft.com/office/drawing/2014/main" id="{ABE6BF78-8FF2-4595-9072-48ACEBE2079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58" name="Freeform 69">
                  <a:extLst>
                    <a:ext uri="{FF2B5EF4-FFF2-40B4-BE49-F238E27FC236}">
                      <a16:creationId xmlns:a16="http://schemas.microsoft.com/office/drawing/2014/main" id="{E182745B-1C12-49AC-97AD-501D806E9F6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59" name="Line 70">
                  <a:extLst>
                    <a:ext uri="{FF2B5EF4-FFF2-40B4-BE49-F238E27FC236}">
                      <a16:creationId xmlns:a16="http://schemas.microsoft.com/office/drawing/2014/main" id="{56B38515-A1C4-46D9-AEC6-E55E1CB7330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</p:grpSp>
          <p:grpSp>
            <p:nvGrpSpPr>
              <p:cNvPr id="53" name="Gruppo 52">
                <a:extLst>
                  <a:ext uri="{FF2B5EF4-FFF2-40B4-BE49-F238E27FC236}">
                    <a16:creationId xmlns:a16="http://schemas.microsoft.com/office/drawing/2014/main" id="{C9A4424F-2DA0-4E5A-9291-0A5FCE5575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 noGrp="1" noUngrp="1" noRot="1" noChangeAspect="1" noMove="1" noResize="1"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id="{8609BA22-8E70-41AA-BACA-C9F8A789B2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id="{C2F49FC5-EFC3-4A02-9782-EC06564A94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56" name="Line 70">
                  <a:extLst>
                    <a:ext uri="{FF2B5EF4-FFF2-40B4-BE49-F238E27FC236}">
                      <a16:creationId xmlns:a16="http://schemas.microsoft.com/office/drawing/2014/main" id="{782187F0-090B-4C65-B604-5DD33B4FF2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Grp="1" noRot="1" noChangeAspect="1" noMove="1" noResize="1" noEditPoints="1" noAdjustHandles="1" noChangeArrowheads="1" noChangeShapeType="1" noTextEdit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</p:grpSp>
        </p:grpSp>
      </p:grpSp>
      <p:cxnSp>
        <p:nvCxnSpPr>
          <p:cNvPr id="91" name="Connettore diritto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9438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, contenuto e due im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ttangolo 17">
            <a:extLst>
              <a:ext uri="{FF2B5EF4-FFF2-40B4-BE49-F238E27FC236}">
                <a16:creationId xmlns:a16="http://schemas.microsoft.com/office/drawing/2014/main" id="{07C0FA93-7C0D-4CC0-BB42-DF569688E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563402"/>
            <a:ext cx="4075200" cy="2058573"/>
          </a:xfrm>
        </p:spPr>
        <p:txBody>
          <a:bodyPr rtlCol="0">
            <a:noAutofit/>
          </a:bodyPr>
          <a:lstStyle>
            <a:lvl1pPr algn="ctr">
              <a:defRPr lang="it-IT" sz="3200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20" name="Sottotitolo 7">
            <a:extLst>
              <a:ext uri="{FF2B5EF4-FFF2-40B4-BE49-F238E27FC236}">
                <a16:creationId xmlns:a16="http://schemas.microsoft.com/office/drawing/2014/main" id="{C2777538-58E6-494C-A27B-B70346B0F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0000" y="4248000"/>
            <a:ext cx="4075200" cy="1520975"/>
          </a:xfrm>
        </p:spPr>
        <p:txBody>
          <a:bodyPr rtlCol="0">
            <a:normAutofit/>
          </a:bodyPr>
          <a:lstStyle>
            <a:lvl1pPr marL="0" indent="0" algn="ctr">
              <a:buNone/>
              <a:defRPr lang="it-IT"/>
            </a:lvl1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24" name="Segnaposto immagine 23">
            <a:extLst>
              <a:ext uri="{FF2B5EF4-FFF2-40B4-BE49-F238E27FC236}">
                <a16:creationId xmlns:a16="http://schemas.microsoft.com/office/drawing/2014/main" id="{C9D32952-2D0C-4A3E-9354-E014C717894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54800" y="563563"/>
            <a:ext cx="4995863" cy="270668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6" name="Segnaposto immagine 25">
            <a:extLst>
              <a:ext uri="{FF2B5EF4-FFF2-40B4-BE49-F238E27FC236}">
                <a16:creationId xmlns:a16="http://schemas.microsoft.com/office/drawing/2014/main" id="{92FA415D-7F98-4C81-A18F-A114BF021C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54800" y="3587750"/>
            <a:ext cx="4995863" cy="269875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/>
              <a:t>Fare clic sull'icona per inserire un'immagine</a:t>
            </a:r>
            <a:endParaRPr lang="it-IT" dirty="0"/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36D3DA45-FD99-405B-8BF9-260DD97C0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19525" y="2840038"/>
            <a:ext cx="2216150" cy="1177924"/>
            <a:chOff x="4987925" y="2840038"/>
            <a:chExt cx="2216150" cy="11779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5C2A03C-F372-4C6D-929D-FD97AD439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t-IT"/>
              </a:defPPr>
            </a:lstStyle>
            <a:p>
              <a:pPr algn="ctr" rtl="0"/>
              <a:endParaRPr lang="it-IT" dirty="0"/>
            </a:p>
          </p:txBody>
        </p:sp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E8FEDBB3-0BD6-41BC-BB57-9FEC2E96C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9" name="Gruppo 8">
                <a:extLst>
                  <a:ext uri="{FF2B5EF4-FFF2-40B4-BE49-F238E27FC236}">
                    <a16:creationId xmlns:a16="http://schemas.microsoft.com/office/drawing/2014/main" id="{7D12B81D-3F14-4DA1-BECA-669824832A0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id="{EA11E57D-88DD-4899-907A-2A5772002FE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id="{7A5AEE18-30A4-4777-975F-02D107A171B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id="{39EA21FB-AE36-478E-9770-CB842814390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</p:grpSp>
          <p:grpSp>
            <p:nvGrpSpPr>
              <p:cNvPr id="10" name="Gruppo 9">
                <a:extLst>
                  <a:ext uri="{FF2B5EF4-FFF2-40B4-BE49-F238E27FC236}">
                    <a16:creationId xmlns:a16="http://schemas.microsoft.com/office/drawing/2014/main" id="{BC45D5C4-2D3A-4F84-BED1-D9B75234B07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1" name="Freeform 68">
                  <a:extLst>
                    <a:ext uri="{FF2B5EF4-FFF2-40B4-BE49-F238E27FC236}">
                      <a16:creationId xmlns:a16="http://schemas.microsoft.com/office/drawing/2014/main" id="{259762E8-7432-4501-9FE5-92B04D37C76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12" name="Freeform 69">
                  <a:extLst>
                    <a:ext uri="{FF2B5EF4-FFF2-40B4-BE49-F238E27FC236}">
                      <a16:creationId xmlns:a16="http://schemas.microsoft.com/office/drawing/2014/main" id="{FF91FD3E-0148-4B50-8906-7D9CD382A35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id="{506FA1AD-488A-4FD4-A79F-4343698EA73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 noChangeShapeType="1"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93872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zione con quattro im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BA1826-1B3E-4E2E-8D6C-93BCEAA3D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4726" y="4217899"/>
            <a:ext cx="4079874" cy="1132373"/>
          </a:xfrm>
        </p:spPr>
        <p:txBody>
          <a:bodyPr rtlCol="0" anchor="t">
            <a:noAutofit/>
          </a:bodyPr>
          <a:lstStyle>
            <a:lvl1pPr algn="ctr">
              <a:defRPr lang="it-IT" sz="3200"/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AB5F0CE-1714-4650-9690-5676C0634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4726" y="1541995"/>
            <a:ext cx="4079874" cy="2457819"/>
          </a:xfrm>
        </p:spPr>
        <p:txBody>
          <a:bodyPr rtlCol="0" anchor="ctr">
            <a:noAutofit/>
          </a:bodyPr>
          <a:lstStyle>
            <a:lvl1pPr marL="0" indent="0" algn="ctr">
              <a:lnSpc>
                <a:spcPct val="125000"/>
              </a:lnSpc>
              <a:buNone/>
              <a:defRPr lang="it-IT" sz="2700" i="0" spc="50" baseline="0"/>
            </a:lvl1pPr>
            <a:lvl2pPr marL="457200" indent="0" algn="ctr">
              <a:buNone/>
              <a:defRPr lang="it-IT" sz="2000"/>
            </a:lvl2pPr>
            <a:lvl3pPr marL="914400" indent="0" algn="ctr">
              <a:buNone/>
              <a:defRPr lang="it-IT" sz="1800"/>
            </a:lvl3pPr>
            <a:lvl4pPr marL="1371600" indent="0" algn="ctr">
              <a:buNone/>
              <a:defRPr lang="it-IT" sz="1600"/>
            </a:lvl4pPr>
            <a:lvl5pPr marL="1828800" indent="0" algn="ctr">
              <a:buNone/>
              <a:defRPr lang="it-IT" sz="1600"/>
            </a:lvl5pPr>
            <a:lvl6pPr marL="2286000" indent="0" algn="ctr">
              <a:buNone/>
              <a:defRPr lang="it-IT" sz="1600"/>
            </a:lvl6pPr>
            <a:lvl7pPr marL="2743200" indent="0" algn="ctr">
              <a:buNone/>
              <a:defRPr lang="it-IT" sz="1600"/>
            </a:lvl7pPr>
            <a:lvl8pPr marL="3200400" indent="0" algn="ctr">
              <a:buNone/>
              <a:defRPr lang="it-IT" sz="1600"/>
            </a:lvl8pPr>
            <a:lvl9pPr marL="3657600" indent="0" algn="ctr">
              <a:buNone/>
              <a:defRPr lang="it-IT"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43" name="Segnaposto immagine 42">
            <a:extLst>
              <a:ext uri="{FF2B5EF4-FFF2-40B4-BE49-F238E27FC236}">
                <a16:creationId xmlns:a16="http://schemas.microsoft.com/office/drawing/2014/main" id="{E0B6C055-B48A-412B-88B0-737289AC0B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750" y="536575"/>
            <a:ext cx="2366963" cy="27606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4" name="Segnaposto immagine 42">
            <a:extLst>
              <a:ext uri="{FF2B5EF4-FFF2-40B4-BE49-F238E27FC236}">
                <a16:creationId xmlns:a16="http://schemas.microsoft.com/office/drawing/2014/main" id="{AE13F241-D0A7-491D-81D3-CB645029149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174887" y="543842"/>
            <a:ext cx="2366963" cy="27606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6" name="Segnaposto immagine 42">
            <a:extLst>
              <a:ext uri="{FF2B5EF4-FFF2-40B4-BE49-F238E27FC236}">
                <a16:creationId xmlns:a16="http://schemas.microsoft.com/office/drawing/2014/main" id="{DC189B8E-5A5B-400F-8F5F-63F61759E08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39642" y="3563566"/>
            <a:ext cx="2366963" cy="27606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7" name="Segnaposto immagine 42">
            <a:extLst>
              <a:ext uri="{FF2B5EF4-FFF2-40B4-BE49-F238E27FC236}">
                <a16:creationId xmlns:a16="http://schemas.microsoft.com/office/drawing/2014/main" id="{07055732-D9B3-42AF-9ADA-0D1F8DC2D5F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174779" y="3570833"/>
            <a:ext cx="2366963" cy="27606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D7ED9792-4CB9-419E-9961-050A9E00E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096000" y="540000"/>
            <a:ext cx="0" cy="57780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E1EC9E08-1228-4409-88CC-9D1927E8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8100000" flipH="1">
            <a:off x="6674373" y="402322"/>
            <a:ext cx="641184" cy="1069728"/>
            <a:chOff x="6484111" y="2967038"/>
            <a:chExt cx="641184" cy="1069728"/>
          </a:xfrm>
        </p:grpSpPr>
        <p:grpSp>
          <p:nvGrpSpPr>
            <p:cNvPr id="20" name="Gruppo 19">
              <a:extLst>
                <a:ext uri="{FF2B5EF4-FFF2-40B4-BE49-F238E27FC236}">
                  <a16:creationId xmlns:a16="http://schemas.microsoft.com/office/drawing/2014/main" id="{0A892AB7-AE89-4F73-AE0D-3503473E251A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25" name="Freeform 68">
                <a:extLst>
                  <a:ext uri="{FF2B5EF4-FFF2-40B4-BE49-F238E27FC236}">
                    <a16:creationId xmlns:a16="http://schemas.microsoft.com/office/drawing/2014/main" id="{734AFAA3-AA68-425A-834B-00F9D3690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26" name="Freeform 69">
                <a:extLst>
                  <a:ext uri="{FF2B5EF4-FFF2-40B4-BE49-F238E27FC236}">
                    <a16:creationId xmlns:a16="http://schemas.microsoft.com/office/drawing/2014/main" id="{36ED0F24-8619-4AED-A07A-D075DF2AF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27" name="Line 70">
                <a:extLst>
                  <a:ext uri="{FF2B5EF4-FFF2-40B4-BE49-F238E27FC236}">
                    <a16:creationId xmlns:a16="http://schemas.microsoft.com/office/drawing/2014/main" id="{21E04150-0D06-4DFB-A73B-66DED0A5CF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</p:grpSp>
        <p:grpSp>
          <p:nvGrpSpPr>
            <p:cNvPr id="21" name="Gruppo 20">
              <a:extLst>
                <a:ext uri="{FF2B5EF4-FFF2-40B4-BE49-F238E27FC236}">
                  <a16:creationId xmlns:a16="http://schemas.microsoft.com/office/drawing/2014/main" id="{EA3C053E-6843-4D44-A64D-A37FD38410B0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22" name="Freeform 68">
                <a:extLst>
                  <a:ext uri="{FF2B5EF4-FFF2-40B4-BE49-F238E27FC236}">
                    <a16:creationId xmlns:a16="http://schemas.microsoft.com/office/drawing/2014/main" id="{A84DD506-3B91-4CE4-AE62-8E2FCA17D9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23" name="Freeform 69">
                <a:extLst>
                  <a:ext uri="{FF2B5EF4-FFF2-40B4-BE49-F238E27FC236}">
                    <a16:creationId xmlns:a16="http://schemas.microsoft.com/office/drawing/2014/main" id="{18C6659C-7CBF-419E-B2AB-53A6FBB4F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24" name="Line 70">
                <a:extLst>
                  <a:ext uri="{FF2B5EF4-FFF2-40B4-BE49-F238E27FC236}">
                    <a16:creationId xmlns:a16="http://schemas.microsoft.com/office/drawing/2014/main" id="{C7B1B371-3EFF-4F0E-8B44-1A397B69D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</p:grpSp>
      </p:grpSp>
      <p:grpSp>
        <p:nvGrpSpPr>
          <p:cNvPr id="30" name="Gruppo 29">
            <a:extLst>
              <a:ext uri="{FF2B5EF4-FFF2-40B4-BE49-F238E27FC236}">
                <a16:creationId xmlns:a16="http://schemas.microsoft.com/office/drawing/2014/main" id="{615108B9-F897-467F-809F-6A4A2AE7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8900000" flipH="1">
            <a:off x="11020475" y="5368081"/>
            <a:ext cx="641184" cy="1069728"/>
            <a:chOff x="6484111" y="2967038"/>
            <a:chExt cx="641184" cy="1069728"/>
          </a:xfrm>
        </p:grpSpPr>
        <p:grpSp>
          <p:nvGrpSpPr>
            <p:cNvPr id="31" name="Gruppo 30">
              <a:extLst>
                <a:ext uri="{FF2B5EF4-FFF2-40B4-BE49-F238E27FC236}">
                  <a16:creationId xmlns:a16="http://schemas.microsoft.com/office/drawing/2014/main" id="{86413051-FD79-4060-A702-60F38BF4A35C}"/>
                </a:ext>
              </a:extLst>
            </p:cNvPr>
            <p:cNvGrpSpPr/>
            <p:nvPr/>
          </p:nvGrpSpPr>
          <p:grpSpPr>
            <a:xfrm>
              <a:off x="6808136" y="2967038"/>
              <a:ext cx="317159" cy="932400"/>
              <a:chOff x="6808136" y="2967038"/>
              <a:chExt cx="317159" cy="932400"/>
            </a:xfrm>
          </p:grpSpPr>
          <p:sp>
            <p:nvSpPr>
              <p:cNvPr id="36" name="Freeform 68">
                <a:extLst>
                  <a:ext uri="{FF2B5EF4-FFF2-40B4-BE49-F238E27FC236}">
                    <a16:creationId xmlns:a16="http://schemas.microsoft.com/office/drawing/2014/main" id="{B764F2D9-1B19-42EA-9AF0-6050DDABAA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37" name="Freeform 69">
                <a:extLst>
                  <a:ext uri="{FF2B5EF4-FFF2-40B4-BE49-F238E27FC236}">
                    <a16:creationId xmlns:a16="http://schemas.microsoft.com/office/drawing/2014/main" id="{557F4B3F-3926-4C1D-ABBF-B238098717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38" name="Line 70">
                <a:extLst>
                  <a:ext uri="{FF2B5EF4-FFF2-40B4-BE49-F238E27FC236}">
                    <a16:creationId xmlns:a16="http://schemas.microsoft.com/office/drawing/2014/main" id="{81E74331-4EEB-49F8-912F-1DF74636E7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</p:grpSp>
        <p:grpSp>
          <p:nvGrpSpPr>
            <p:cNvPr id="32" name="Gruppo 31">
              <a:extLst>
                <a:ext uri="{FF2B5EF4-FFF2-40B4-BE49-F238E27FC236}">
                  <a16:creationId xmlns:a16="http://schemas.microsoft.com/office/drawing/2014/main" id="{E88BEEF7-57D3-43D4-9EBA-6948ED40B433}"/>
                </a:ext>
              </a:extLst>
            </p:cNvPr>
            <p:cNvGrpSpPr/>
            <p:nvPr/>
          </p:nvGrpSpPr>
          <p:grpSpPr>
            <a:xfrm rot="18900000" flipH="1">
              <a:off x="6484111" y="3104366"/>
              <a:ext cx="317159" cy="932400"/>
              <a:chOff x="6808136" y="2967038"/>
              <a:chExt cx="317159" cy="932400"/>
            </a:xfrm>
          </p:grpSpPr>
          <p:sp>
            <p:nvSpPr>
              <p:cNvPr id="33" name="Freeform 68">
                <a:extLst>
                  <a:ext uri="{FF2B5EF4-FFF2-40B4-BE49-F238E27FC236}">
                    <a16:creationId xmlns:a16="http://schemas.microsoft.com/office/drawing/2014/main" id="{0CD7B047-B489-4D5B-9C32-1BA667136A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08136" y="2967038"/>
                <a:ext cx="159772" cy="710627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34" name="Freeform 69">
                <a:extLst>
                  <a:ext uri="{FF2B5EF4-FFF2-40B4-BE49-F238E27FC236}">
                    <a16:creationId xmlns:a16="http://schemas.microsoft.com/office/drawing/2014/main" id="{2B703141-C1B3-4AFF-991F-D77B298AE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7908" y="2967038"/>
                <a:ext cx="157387" cy="710627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35" name="Line 70">
                <a:extLst>
                  <a:ext uri="{FF2B5EF4-FFF2-40B4-BE49-F238E27FC236}">
                    <a16:creationId xmlns:a16="http://schemas.microsoft.com/office/drawing/2014/main" id="{FEEBB32D-FA5C-432C-B55F-1F74A4D13F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967908" y="2967038"/>
                <a:ext cx="0" cy="932400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8376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grand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4">
            <a:extLst>
              <a:ext uri="{FF2B5EF4-FFF2-40B4-BE49-F238E27FC236}">
                <a16:creationId xmlns:a16="http://schemas.microsoft.com/office/drawing/2014/main" id="{00A4C510-23B3-2CBB-0E03-D7CDC310C6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17748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/>
            </a:lvl1pPr>
          </a:lstStyle>
          <a:p>
            <a:pPr marL="0" lvl="0" indent="0" algn="ctr" rtl="0">
              <a:buNone/>
            </a:pPr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4A84028B-DEC2-923A-7042-69575DE8D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5177481"/>
            <a:ext cx="10213200" cy="1680519"/>
          </a:xfrm>
        </p:spPr>
        <p:txBody>
          <a:bodyPr rtlCol="0" anchor="ctr"/>
          <a:lstStyle>
            <a:lvl1pPr algn="ctr">
              <a:defRPr lang="it-IT"/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pic>
        <p:nvPicPr>
          <p:cNvPr id="4" name="Immagine 3" descr="Immagine con icona&#10;&#10;Descrizione generata automaticamente">
            <a:extLst>
              <a:ext uri="{FF2B5EF4-FFF2-40B4-BE49-F238E27FC236}">
                <a16:creationId xmlns:a16="http://schemas.microsoft.com/office/drawing/2014/main" id="{5EF10B9D-1B9E-C7D8-1988-912522E0C1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2700000">
            <a:off x="537201" y="5841736"/>
            <a:ext cx="904396" cy="352010"/>
          </a:xfrm>
          <a:prstGeom prst="rect">
            <a:avLst/>
          </a:prstGeom>
        </p:spPr>
      </p:pic>
      <p:pic>
        <p:nvPicPr>
          <p:cNvPr id="6" name="Immagine 5" descr="Immagine con icona&#10;&#10;Descrizione generata automaticamente">
            <a:extLst>
              <a:ext uri="{FF2B5EF4-FFF2-40B4-BE49-F238E27FC236}">
                <a16:creationId xmlns:a16="http://schemas.microsoft.com/office/drawing/2014/main" id="{ADD2F113-990E-B0D7-7E3D-240FBEAD48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8900000" flipH="1">
            <a:off x="10740172" y="5841733"/>
            <a:ext cx="904396" cy="352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202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8">
            <a:extLst>
              <a:ext uri="{FF2B5EF4-FFF2-40B4-BE49-F238E27FC236}">
                <a16:creationId xmlns:a16="http://schemas.microsoft.com/office/drawing/2014/main" id="{36186B06-9FA0-6EAF-B99C-A970446948C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67630" y="0"/>
            <a:ext cx="7212013" cy="68580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46356B57-4993-795F-B5F6-D7B7595AF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8" y="2534177"/>
            <a:ext cx="3856679" cy="1453003"/>
          </a:xfrm>
        </p:spPr>
        <p:txBody>
          <a:bodyPr rtlCol="0" anchor="ctr"/>
          <a:lstStyle>
            <a:lvl1pPr algn="ctr">
              <a:defRPr lang="it-IT"/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pic>
        <p:nvPicPr>
          <p:cNvPr id="5" name="Immagine 4" descr="Icona&#10;&#10;Descrizione generata automaticamente">
            <a:extLst>
              <a:ext uri="{FF2B5EF4-FFF2-40B4-BE49-F238E27FC236}">
                <a16:creationId xmlns:a16="http://schemas.microsoft.com/office/drawing/2014/main" id="{A3BCF775-E97E-7A5B-29CE-34D8C0C276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447594">
            <a:off x="2025475" y="4042246"/>
            <a:ext cx="9652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42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, contenuto e tre im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B4910FDC-FCA3-4F39-AC3F-821172639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37" y="0"/>
            <a:ext cx="386715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it-IT"/>
            </a:defPPr>
          </a:lstStyle>
          <a:p>
            <a:pPr algn="ctr" rtl="0"/>
            <a:endParaRPr lang="it-IT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1" y="536573"/>
            <a:ext cx="7424950" cy="1453003"/>
          </a:xfrm>
        </p:spPr>
        <p:txBody>
          <a:bodyPr rtlCol="0"/>
          <a:lstStyle>
            <a:lvl1pPr algn="ctr">
              <a:defRPr lang="it-IT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11" name="Segnaposto immagine 10">
            <a:extLst>
              <a:ext uri="{FF2B5EF4-FFF2-40B4-BE49-F238E27FC236}">
                <a16:creationId xmlns:a16="http://schemas.microsoft.com/office/drawing/2014/main" id="{6F0F278F-99B1-49C2-968B-C983DF8121A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063" y="536575"/>
            <a:ext cx="2616200" cy="17430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07" name="Segnaposto immagine 10">
            <a:extLst>
              <a:ext uri="{FF2B5EF4-FFF2-40B4-BE49-F238E27FC236}">
                <a16:creationId xmlns:a16="http://schemas.microsoft.com/office/drawing/2014/main" id="{524BD50E-995A-4DB3-8E0A-E7F1FC6369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6853" y="2557090"/>
            <a:ext cx="2616200" cy="17430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208" name="Segnaposto immagine 10">
            <a:extLst>
              <a:ext uri="{FF2B5EF4-FFF2-40B4-BE49-F238E27FC236}">
                <a16:creationId xmlns:a16="http://schemas.microsoft.com/office/drawing/2014/main" id="{ABAB6489-3F37-4A20-8777-093046E5C82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7063" y="4576347"/>
            <a:ext cx="2616200" cy="174307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it-IT" sz="1600" dirty="0"/>
            </a:lvl1pPr>
          </a:lstStyle>
          <a:p>
            <a:pPr marL="0" lvl="0" indent="0" algn="ctr" rtl="0">
              <a:buNone/>
            </a:pPr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92523157-52E2-4F89-B3C9-EA9FE7914B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64100" y="2876550"/>
            <a:ext cx="6332538" cy="3219450"/>
          </a:xfrm>
        </p:spPr>
        <p:txBody>
          <a:bodyPr rtlCol="0">
            <a:normAutofit/>
          </a:bodyPr>
          <a:lstStyle>
            <a:lvl1pPr marL="0" indent="0" algn="ctr">
              <a:buNone/>
              <a:defRPr lang="it-IT" sz="1900"/>
            </a:lvl1pPr>
            <a:lvl2pPr marL="360000" indent="0" algn="ctr">
              <a:buFont typeface="Arial" panose="020B0604020202020204" pitchFamily="34" charset="0"/>
              <a:buNone/>
              <a:defRPr lang="it-IT"/>
            </a:lvl2pPr>
            <a:lvl3pPr marL="720000" indent="0" algn="ctr">
              <a:buNone/>
              <a:defRPr lang="it-IT"/>
            </a:lvl3pPr>
            <a:lvl4pPr marL="1080000" indent="0" algn="ctr">
              <a:buFont typeface="Arial" panose="020B0604020202020204" pitchFamily="34" charset="0"/>
              <a:buNone/>
              <a:defRPr lang="it-IT"/>
            </a:lvl4pPr>
            <a:lvl5pPr marL="1440000" indent="0" algn="ctr">
              <a:buNone/>
              <a:defRPr lang="it-IT"/>
            </a:lvl5pPr>
          </a:lstStyle>
          <a:p>
            <a:pPr lvl="0" rtl="0"/>
            <a:r>
              <a:rPr lang="it-IT"/>
              <a:t>Fai clic per modificare il testo</a:t>
            </a:r>
          </a:p>
        </p:txBody>
      </p:sp>
      <p:cxnSp>
        <p:nvCxnSpPr>
          <p:cNvPr id="91" name="Connettore diritto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417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216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33B6B0-54DE-4F2D-84DD-D06CD3B1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94707" y="536573"/>
            <a:ext cx="3856679" cy="1453003"/>
          </a:xfrm>
        </p:spPr>
        <p:txBody>
          <a:bodyPr rtlCol="0"/>
          <a:lstStyle>
            <a:lvl1pPr algn="ctr">
              <a:defRPr lang="it-IT"/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cxnSp>
        <p:nvCxnSpPr>
          <p:cNvPr id="91" name="Connettore diritto 90">
            <a:extLst>
              <a:ext uri="{FF2B5EF4-FFF2-40B4-BE49-F238E27FC236}">
                <a16:creationId xmlns:a16="http://schemas.microsoft.com/office/drawing/2014/main" id="{A3805DED-0C97-4EF7-B1E1-0E016E053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43525" y="242814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uppo 91">
            <a:extLst>
              <a:ext uri="{FF2B5EF4-FFF2-40B4-BE49-F238E27FC236}">
                <a16:creationId xmlns:a16="http://schemas.microsoft.com/office/drawing/2014/main" id="{6CA9855B-4072-4D45-821E-549FDF548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Gruppo 93">
              <a:extLst>
                <a:ext uri="{FF2B5EF4-FFF2-40B4-BE49-F238E27FC236}">
                  <a16:creationId xmlns:a16="http://schemas.microsoft.com/office/drawing/2014/main" id="{CD707C0C-4086-4F35-A8FC-A45D727AA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id="{3D21528F-9013-4CD7-9F7C-D3F36248816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id="{06A8F5A2-62EC-4CDC-945A-E6C50C86CA2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>
                <a:defPPr>
                  <a:defRPr lang="it-IT"/>
                </a:defPPr>
              </a:lstStyle>
              <a:p>
                <a:pPr rtl="0"/>
                <a:endParaRPr lang="it-IT" noProof="0" dirty="0"/>
              </a:p>
            </p:txBody>
          </p:sp>
          <p:grpSp>
            <p:nvGrpSpPr>
              <p:cNvPr id="197" name="Gruppo 196">
                <a:extLst>
                  <a:ext uri="{FF2B5EF4-FFF2-40B4-BE49-F238E27FC236}">
                    <a16:creationId xmlns:a16="http://schemas.microsoft.com/office/drawing/2014/main" id="{9625C8AA-1597-4CED-8301-18D382EF0D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id="{5DF95B35-23E9-4724-A4F8-8ED718B5DE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id="{26C6754B-5776-451D-95ED-62AA4D0BAEF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id="{A345A289-8D6C-4886-B54C-3E0D26D176E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id="{5690D981-545B-4A73-A22E-6E701024A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</p:grpSp>
        </p:grpSp>
        <p:grpSp>
          <p:nvGrpSpPr>
            <p:cNvPr id="95" name="Gruppo 94">
              <a:extLst>
                <a:ext uri="{FF2B5EF4-FFF2-40B4-BE49-F238E27FC236}">
                  <a16:creationId xmlns:a16="http://schemas.microsoft.com/office/drawing/2014/main" id="{FCB89D53-605D-4497-A82E-C5CB7B9AB1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Gruppo 145">
                <a:extLst>
                  <a:ext uri="{FF2B5EF4-FFF2-40B4-BE49-F238E27FC236}">
                    <a16:creationId xmlns:a16="http://schemas.microsoft.com/office/drawing/2014/main" id="{4200751B-2483-40F5-8C14-EF64034D453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id="{A9677C6B-C435-43E3-BF18-DC35709C97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id="{56E374F1-3376-4D82-B66C-A0588A30F02F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id="{979B4E97-34CE-4034-8523-F1584A03448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id="{F4C4EFFF-E30B-4F0B-9ED4-FF63047DCBD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id="{173FDB7E-F5CA-497D-95CF-7A00D6789CF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id="{42266BB1-5605-4F64-B071-80A97BAD9C3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id="{90D15A2A-0F2D-4AB8-8252-303BA5DB3B0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id="{E676282C-5FCF-4E29-AE15-2545F1A685E9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id="{AF7EC2A1-EAFC-4851-A4E3-47811C4456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id="{6F9BD94B-F299-45D3-B66E-F20FBC9246D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id="{50E616C9-EAB1-4990-B569-17C6CB08891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id="{2F983FB0-2CC2-4D5F-A331-4130F138E91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id="{B1ABC269-0802-4C4A-9E57-6F876F122C8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id="{233153AF-C5CF-40DD-9E5E-9B84272F467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grpSp>
              <p:nvGrpSpPr>
                <p:cNvPr id="187" name="Gruppo 186">
                  <a:extLst>
                    <a:ext uri="{FF2B5EF4-FFF2-40B4-BE49-F238E27FC236}">
                      <a16:creationId xmlns:a16="http://schemas.microsoft.com/office/drawing/2014/main" id="{95E220B7-17F2-4748-A337-3B8D5886038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id="{63DC02CB-E162-45FD-AF68-0A1DB537F40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id="{4D9CBADA-7016-4987-B723-F7AE8E2E574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id="{1DCEDCA0-F979-4B3C-A0CA-F98F2DEE892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id="{1B701ADB-B6EB-4BED-8D15-F358A67EC9F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id="{239EB39D-EF7A-4284-83B8-904957045D8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id="{59413AC3-6F9D-431E-8136-F15C0FCA62A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id="{987DF8D6-E53D-4C41-B339-1E5094638FA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</p:grpSp>
          </p:grpSp>
          <p:grpSp>
            <p:nvGrpSpPr>
              <p:cNvPr id="147" name="Gruppo 146">
                <a:extLst>
                  <a:ext uri="{FF2B5EF4-FFF2-40B4-BE49-F238E27FC236}">
                    <a16:creationId xmlns:a16="http://schemas.microsoft.com/office/drawing/2014/main" id="{66036562-1199-405F-B95A-C3A543B5DB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Gruppo 164">
                  <a:extLst>
                    <a:ext uri="{FF2B5EF4-FFF2-40B4-BE49-F238E27FC236}">
                      <a16:creationId xmlns:a16="http://schemas.microsoft.com/office/drawing/2014/main" id="{C4C4997E-6944-4940-8B33-92DB90BCE3A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Connettore diritto 168">
                    <a:extLst>
                      <a:ext uri="{FF2B5EF4-FFF2-40B4-BE49-F238E27FC236}">
                        <a16:creationId xmlns:a16="http://schemas.microsoft.com/office/drawing/2014/main" id="{0A44DA53-5DA1-44E2-8EB4-F53CC84C9F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Connettore diritto 169">
                    <a:extLst>
                      <a:ext uri="{FF2B5EF4-FFF2-40B4-BE49-F238E27FC236}">
                        <a16:creationId xmlns:a16="http://schemas.microsoft.com/office/drawing/2014/main" id="{F072B3FF-FEA5-46BC-8627-9B46C5F3967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id="{FB18587D-1BDA-4D28-9B48-3C37C764B66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endParaRPr lang="it-IT" noProof="0" dirty="0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id="{8CFE033B-F34F-4836-B6F3-93E6C7D9C5C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endParaRPr lang="it-IT" noProof="0" dirty="0"/>
                  </a:p>
                </p:txBody>
              </p:sp>
            </p:grpSp>
            <p:grpSp>
              <p:nvGrpSpPr>
                <p:cNvPr id="166" name="Gruppo 165">
                  <a:extLst>
                    <a:ext uri="{FF2B5EF4-FFF2-40B4-BE49-F238E27FC236}">
                      <a16:creationId xmlns:a16="http://schemas.microsoft.com/office/drawing/2014/main" id="{07F79761-CFAA-4330-8067-31EC1DC3E16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id="{8A0BC496-427B-4836-B989-97B0673D8F5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id="{A0D554E1-33ED-415C-BF15-FC38D2E33C7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Gruppo 147">
                <a:extLst>
                  <a:ext uri="{FF2B5EF4-FFF2-40B4-BE49-F238E27FC236}">
                    <a16:creationId xmlns:a16="http://schemas.microsoft.com/office/drawing/2014/main" id="{D1F1EE7D-C5FF-46EA-AB9C-94E1F2D9B73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Gruppo 160">
                  <a:extLst>
                    <a:ext uri="{FF2B5EF4-FFF2-40B4-BE49-F238E27FC236}">
                      <a16:creationId xmlns:a16="http://schemas.microsoft.com/office/drawing/2014/main" id="{2AC2FE37-AED7-4C81-A52E-FD105C1BDA8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id="{AB34FC05-3259-4BE2-8DA9-91435FAFCE7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id="{AC11598E-3FD2-47F3-8E57-D5D6130DBC3D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id="{37D098FA-73CF-44E6-B612-7DE664E5DE0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</p:grpSp>
          <p:grpSp>
            <p:nvGrpSpPr>
              <p:cNvPr id="149" name="Gruppo 148">
                <a:extLst>
                  <a:ext uri="{FF2B5EF4-FFF2-40B4-BE49-F238E27FC236}">
                    <a16:creationId xmlns:a16="http://schemas.microsoft.com/office/drawing/2014/main" id="{66672930-1A30-4508-A9D2-FA4271C6B1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id="{174F3D5B-9943-4A8B-8699-ABB2B7991B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id="{6834DCA2-951C-4A9B-8490-5C7BD0FFBB9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id="{316B6CF4-BCF3-4765-B744-A1EB5A76D33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</p:grpSp>
          <p:grpSp>
            <p:nvGrpSpPr>
              <p:cNvPr id="150" name="Gruppo 149">
                <a:extLst>
                  <a:ext uri="{FF2B5EF4-FFF2-40B4-BE49-F238E27FC236}">
                    <a16:creationId xmlns:a16="http://schemas.microsoft.com/office/drawing/2014/main" id="{BAD99054-FC47-4391-9369-B309A0AA25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Gruppo 150">
                  <a:extLst>
                    <a:ext uri="{FF2B5EF4-FFF2-40B4-BE49-F238E27FC236}">
                      <a16:creationId xmlns:a16="http://schemas.microsoft.com/office/drawing/2014/main" id="{1A1CDB94-FE6F-4AAC-94D9-DDCEC703B126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id="{99B22DCB-54E6-4769-9DD7-3736B4041B2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id="{67DA3C33-5733-4571-AD7C-F9D7447D184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Gruppo 151">
                  <a:extLst>
                    <a:ext uri="{FF2B5EF4-FFF2-40B4-BE49-F238E27FC236}">
                      <a16:creationId xmlns:a16="http://schemas.microsoft.com/office/drawing/2014/main" id="{DEACDE3F-3571-479B-8545-A0EB157DFB7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Connettore diritto 152">
                    <a:extLst>
                      <a:ext uri="{FF2B5EF4-FFF2-40B4-BE49-F238E27FC236}">
                        <a16:creationId xmlns:a16="http://schemas.microsoft.com/office/drawing/2014/main" id="{0EBC688C-242B-4AF8-9A28-74C5D3A7DD76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id="{C4C8C45C-CEB8-4DEA-A7C9-8028747D4C2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endParaRPr lang="it-IT" noProof="0" dirty="0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id="{7FC624AF-D992-41C1-A403-A0A4731BE06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endParaRPr lang="it-IT" noProof="0" dirty="0"/>
                  </a:p>
                </p:txBody>
              </p:sp>
            </p:grpSp>
          </p:grpSp>
        </p:grpSp>
        <p:grpSp>
          <p:nvGrpSpPr>
            <p:cNvPr id="96" name="Gruppo 95">
              <a:extLst>
                <a:ext uri="{FF2B5EF4-FFF2-40B4-BE49-F238E27FC236}">
                  <a16:creationId xmlns:a16="http://schemas.microsoft.com/office/drawing/2014/main" id="{F63171A4-E846-4A64-8292-3ED3583B6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Gruppo 96">
                <a:extLst>
                  <a:ext uri="{FF2B5EF4-FFF2-40B4-BE49-F238E27FC236}">
                    <a16:creationId xmlns:a16="http://schemas.microsoft.com/office/drawing/2014/main" id="{E59C66F3-BAB8-46AB-849B-0BC14A74B8A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id="{68CD087B-52FF-4F11-A251-6F6A6B9093A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id="{7FD7CD23-A1FC-41E8-A563-0B0A87A8FC8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id="{A3A34481-695D-470B-9A01-A047EAA615B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id="{5B26EEFA-6CAA-4BF6-B4BD-7C083D59BF3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id="{61976329-310A-4F70-B22C-F032D4BF7E3E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id="{0A0DA1ED-70C5-4D8F-B61F-F6E9E07D595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id="{EDF58541-8ECC-487F-96C7-3267D0F9C8C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id="{D1DAAA62-5552-4436-97D9-353F629E8AB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id="{EBA1BB6B-72EF-4525-89A1-FC5BE70D71B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id="{D3BD4012-93F7-424A-9146-8E7E831D9E77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id="{A2E36983-6A8E-4C78-AA27-363C0D676C84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id="{AB2380FC-F201-44F0-A531-1402201E4EB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id="{737C3A27-BD47-4E93-A1E3-33B902DD068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id="{C257BCC6-B88D-4C3B-BEFD-25D320F39CF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grpSp>
              <p:nvGrpSpPr>
                <p:cNvPr id="138" name="Gruppo 137">
                  <a:extLst>
                    <a:ext uri="{FF2B5EF4-FFF2-40B4-BE49-F238E27FC236}">
                      <a16:creationId xmlns:a16="http://schemas.microsoft.com/office/drawing/2014/main" id="{0519964D-597A-4E0C-B66C-89D30B8582B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id="{A31BADE6-3732-4787-8841-96E8F05C0A9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id="{447ED593-61E3-4BD7-8984-7FE5621549D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id="{6AD98272-0FC0-49AC-9877-8D2BAA5148B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id="{D54770D9-48C7-4C76-9F40-65C9B9C05CE4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id="{4B9C1A3A-3DED-4CC1-820C-16B358DF9EC2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id="{2404A56E-8A81-48CB-9AC4-2CB6EA55DD7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id="{6D6A743B-85A5-41A8-9664-D654620D25D3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</p:grpSp>
          </p:grpSp>
          <p:grpSp>
            <p:nvGrpSpPr>
              <p:cNvPr id="98" name="Gruppo 97">
                <a:extLst>
                  <a:ext uri="{FF2B5EF4-FFF2-40B4-BE49-F238E27FC236}">
                    <a16:creationId xmlns:a16="http://schemas.microsoft.com/office/drawing/2014/main" id="{23DAD9FD-AF99-4D89-9BC8-E6739BD17AC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Gruppo 115">
                  <a:extLst>
                    <a:ext uri="{FF2B5EF4-FFF2-40B4-BE49-F238E27FC236}">
                      <a16:creationId xmlns:a16="http://schemas.microsoft.com/office/drawing/2014/main" id="{D7170781-0173-4FAB-8358-42C469FC51A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Connettore diritto 119">
                    <a:extLst>
                      <a:ext uri="{FF2B5EF4-FFF2-40B4-BE49-F238E27FC236}">
                        <a16:creationId xmlns:a16="http://schemas.microsoft.com/office/drawing/2014/main" id="{03C55E22-B879-4AE0-BC46-BA8A4E950C5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Connettore diritto 120">
                    <a:extLst>
                      <a:ext uri="{FF2B5EF4-FFF2-40B4-BE49-F238E27FC236}">
                        <a16:creationId xmlns:a16="http://schemas.microsoft.com/office/drawing/2014/main" id="{AA07E073-1978-4DCC-9E5C-FF89EF524BFA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id="{5691F80E-D2E0-4E78-AA76-8D827AE4101B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endParaRPr lang="it-IT" noProof="0" dirty="0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id="{E34C55D1-5C55-44D3-9C26-E1951DA39371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endParaRPr lang="it-IT" noProof="0" dirty="0"/>
                  </a:p>
                </p:txBody>
              </p:sp>
            </p:grpSp>
            <p:grpSp>
              <p:nvGrpSpPr>
                <p:cNvPr id="117" name="Gruppo 116">
                  <a:extLst>
                    <a:ext uri="{FF2B5EF4-FFF2-40B4-BE49-F238E27FC236}">
                      <a16:creationId xmlns:a16="http://schemas.microsoft.com/office/drawing/2014/main" id="{4C9CB0E6-07EF-4140-926D-D380C1A88EB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id="{263BBD78-504D-435B-8933-2C460DC38E7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id="{1AD78D29-1FCF-4E88-A958-924F701D5E4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Gruppo 98">
                <a:extLst>
                  <a:ext uri="{FF2B5EF4-FFF2-40B4-BE49-F238E27FC236}">
                    <a16:creationId xmlns:a16="http://schemas.microsoft.com/office/drawing/2014/main" id="{EA551A3F-69EF-45CC-87F7-867808A3FAD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Gruppo 111">
                  <a:extLst>
                    <a:ext uri="{FF2B5EF4-FFF2-40B4-BE49-F238E27FC236}">
                      <a16:creationId xmlns:a16="http://schemas.microsoft.com/office/drawing/2014/main" id="{12724B09-E74E-49FA-BB5D-583BB89B798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id="{DA2788BF-64AD-4328-8CB9-8C2C98CF54EC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id="{D9591CB5-16C9-44FC-B125-529D33F91BF0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id="{4F82A945-38F0-45AF-A28A-C6A0E6A2E7F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</p:grpSp>
          <p:grpSp>
            <p:nvGrpSpPr>
              <p:cNvPr id="100" name="Gruppo 99">
                <a:extLst>
                  <a:ext uri="{FF2B5EF4-FFF2-40B4-BE49-F238E27FC236}">
                    <a16:creationId xmlns:a16="http://schemas.microsoft.com/office/drawing/2014/main" id="{80FA6744-F48F-4652-86E5-BA3ABEF3227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id="{FAC3DEAD-5797-4CA1-A8F2-3F487AAC6B10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id="{F9AF9D64-C9FB-4D32-993D-3423A2E55EEC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id="{9097AC72-422F-4CE0-A772-A63E2294ACD1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>
                  <a:defPPr>
                    <a:defRPr lang="it-IT"/>
                  </a:defPPr>
                </a:lstStyle>
                <a:p>
                  <a:pPr rtl="0"/>
                  <a:endParaRPr lang="it-IT" noProof="0" dirty="0"/>
                </a:p>
              </p:txBody>
            </p:sp>
          </p:grpSp>
          <p:grpSp>
            <p:nvGrpSpPr>
              <p:cNvPr id="101" name="Gruppo 100">
                <a:extLst>
                  <a:ext uri="{FF2B5EF4-FFF2-40B4-BE49-F238E27FC236}">
                    <a16:creationId xmlns:a16="http://schemas.microsoft.com/office/drawing/2014/main" id="{1A6B3F4D-48A0-4FC2-8720-2606D6AA04C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Gruppo 101">
                  <a:extLst>
                    <a:ext uri="{FF2B5EF4-FFF2-40B4-BE49-F238E27FC236}">
                      <a16:creationId xmlns:a16="http://schemas.microsoft.com/office/drawing/2014/main" id="{67E4FA26-563D-4D19-BAEB-A370818E51A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id="{03B51AAC-6B1D-43D1-8885-402653BA90F8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id="{CF4180FB-7FBD-421F-A284-4C2CC61B384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>
                    <a:defPPr>
                      <a:defRPr lang="it-IT"/>
                    </a:defPPr>
                  </a:lstStyle>
                  <a:p>
                    <a:pPr rtl="0"/>
                    <a:endParaRPr lang="it-IT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Gruppo 102">
                  <a:extLst>
                    <a:ext uri="{FF2B5EF4-FFF2-40B4-BE49-F238E27FC236}">
                      <a16:creationId xmlns:a16="http://schemas.microsoft.com/office/drawing/2014/main" id="{28E615C5-6A2E-4BF3-A3A8-9061C5B1B84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Connettore diritto 103">
                    <a:extLst>
                      <a:ext uri="{FF2B5EF4-FFF2-40B4-BE49-F238E27FC236}">
                        <a16:creationId xmlns:a16="http://schemas.microsoft.com/office/drawing/2014/main" id="{B15A4CEB-6B8D-48C3-8484-3EC282A34A1F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id="{38F7FD7D-E582-4214-B1B3-D289130553F7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endParaRPr lang="it-IT" noProof="0" dirty="0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B74D1DAC-C0D4-447E-8665-EAFF34F4E325}"/>
                      </a:ext>
                      <a:ext uri="{C183D7F6-B498-43B3-948B-1728B52AA6E4}">
                        <adec:decorative xmlns:adec="http://schemas.microsoft.com/office/drawing/2017/decorative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it-IT"/>
                    </a:defPPr>
                  </a:lstStyle>
                  <a:p>
                    <a:pPr algn="ctr" rtl="0"/>
                    <a:endParaRPr lang="it-IT" noProof="0" dirty="0"/>
                  </a:p>
                </p:txBody>
              </p:sp>
            </p:grpSp>
          </p:grpSp>
        </p:grpSp>
      </p:grp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9CF2D931-86F8-40B1-B2C0-BE477572EC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81686" y="2876550"/>
            <a:ext cx="3059113" cy="2983947"/>
          </a:xfrm>
        </p:spPr>
        <p:txBody>
          <a:bodyPr rtlCol="0"/>
          <a:lstStyle>
            <a:lvl1pPr marL="0" indent="0" algn="ctr">
              <a:buNone/>
              <a:defRPr lang="it-IT"/>
            </a:lvl1pPr>
            <a:lvl2pPr marL="360000" indent="0">
              <a:buFont typeface="Arial" panose="020B0604020202020204" pitchFamily="34" charset="0"/>
              <a:buNone/>
              <a:defRPr lang="it-IT"/>
            </a:lvl2pPr>
            <a:lvl3pPr marL="720000" indent="0">
              <a:buNone/>
              <a:defRPr lang="it-IT"/>
            </a:lvl3pPr>
            <a:lvl4pPr marL="1080000" indent="0">
              <a:buFont typeface="Arial" panose="020B0604020202020204" pitchFamily="34" charset="0"/>
              <a:buNone/>
              <a:defRPr lang="it-IT"/>
            </a:lvl4pPr>
            <a:lvl5pPr marL="1440000" indent="0">
              <a:buNone/>
              <a:defRPr lang="it-IT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86887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defPPr>
              <a:defRPr lang="it-IT"/>
            </a:defPPr>
          </a:lstStyle>
          <a:p>
            <a:pPr rtl="0"/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it-IT"/>
            </a:def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197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5" r:id="rId2"/>
    <p:sldLayoutId id="2147483673" r:id="rId3"/>
    <p:sldLayoutId id="2147483678" r:id="rId4"/>
    <p:sldLayoutId id="2147483679" r:id="rId5"/>
    <p:sldLayoutId id="2147483683" r:id="rId6"/>
    <p:sldLayoutId id="2147483684" r:id="rId7"/>
    <p:sldLayoutId id="2147483676" r:id="rId8"/>
    <p:sldLayoutId id="2147483674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it-IT" sz="3200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50000"/>
        </a:lnSpc>
        <a:spcBef>
          <a:spcPts val="1000"/>
        </a:spcBef>
        <a:buClr>
          <a:schemeClr val="accent3"/>
        </a:buClr>
        <a:buFont typeface="Wingdings" panose="05000000000000000000" pitchFamily="2" charset="2"/>
        <a:buChar char=""/>
        <a:defRPr lang="it-IT"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50000"/>
        </a:lnSpc>
        <a:spcBef>
          <a:spcPts val="500"/>
        </a:spcBef>
        <a:buFontTx/>
        <a:buNone/>
        <a:defRPr lang="it-IT"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lang="it-IT"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Tx/>
        <a:buNone/>
        <a:defRPr lang="it-IT" sz="2000" b="0" i="1" kern="1200" spc="50" baseline="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50000"/>
        </a:lnSpc>
        <a:spcBef>
          <a:spcPts val="500"/>
        </a:spcBef>
        <a:buClr>
          <a:schemeClr val="accent3"/>
        </a:buClr>
        <a:buFont typeface="Wingdings" panose="05000000000000000000" pitchFamily="2" charset="2"/>
        <a:buChar char=""/>
        <a:defRPr lang="it-IT" sz="2000" kern="1200" spc="5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it-IT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37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  <p15:guide id="30" orient="horz" pos="2160" userDrawn="1">
          <p15:clr>
            <a:srgbClr val="A4A3A4"/>
          </p15:clr>
        </p15:guide>
        <p15:guide id="31" pos="3840" userDrawn="1">
          <p15:clr>
            <a:srgbClr val="A4A3A4"/>
          </p15:clr>
        </p15:guide>
        <p15:guide id="32" pos="240" userDrawn="1">
          <p15:clr>
            <a:srgbClr val="547EBF"/>
          </p15:clr>
        </p15:guide>
        <p15:guide id="33" orient="horz" pos="240" userDrawn="1">
          <p15:clr>
            <a:srgbClr val="547EBF"/>
          </p15:clr>
        </p15:guide>
        <p15:guide id="34" pos="7440" userDrawn="1">
          <p15:clr>
            <a:srgbClr val="547EBF"/>
          </p15:clr>
        </p15:guide>
        <p15:guide id="35" orient="horz" pos="4080" userDrawn="1">
          <p15:clr>
            <a:srgbClr val="547EBF"/>
          </p15:clr>
        </p15:guide>
        <p15:guide id="36" pos="3960" userDrawn="1">
          <p15:clr>
            <a:srgbClr val="547EBF"/>
          </p15:clr>
        </p15:guide>
        <p15:guide id="37" pos="3720" userDrawn="1">
          <p15:clr>
            <a:srgbClr val="547EBF"/>
          </p15:clr>
        </p15:guide>
        <p15:guide id="38" pos="2112" userDrawn="1">
          <p15:clr>
            <a:srgbClr val="547EBF"/>
          </p15:clr>
        </p15:guide>
        <p15:guide id="39" pos="1848" userDrawn="1">
          <p15:clr>
            <a:srgbClr val="547EBF"/>
          </p15:clr>
        </p15:guide>
        <p15:guide id="40" pos="5568" userDrawn="1">
          <p15:clr>
            <a:srgbClr val="547EBF"/>
          </p15:clr>
        </p15:guide>
        <p15:guide id="41" pos="5832" userDrawn="1">
          <p15:clr>
            <a:srgbClr val="547EBF"/>
          </p15:clr>
        </p15:guide>
        <p15:guide id="42" pos="4968" userDrawn="1">
          <p15:clr>
            <a:srgbClr val="9FCC3B"/>
          </p15:clr>
        </p15:guide>
        <p15:guide id="43" pos="5208" userDrawn="1">
          <p15:clr>
            <a:srgbClr val="9FCC3B"/>
          </p15:clr>
        </p15:guide>
        <p15:guide id="44" pos="2712" userDrawn="1">
          <p15:clr>
            <a:srgbClr val="9FCC3B"/>
          </p15:clr>
        </p15:guide>
        <p15:guide id="45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60967DC4-A535-1E69-96BF-CEE64497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defPPr>
              <a:defRPr lang="it-IT"/>
            </a:defPPr>
          </a:lstStyle>
          <a:p>
            <a:pPr rtl="0"/>
            <a:r>
              <a:rPr lang="it-IT" sz="5400" b="1" dirty="0"/>
              <a:t>AMIKO-APS</a:t>
            </a:r>
            <a:br>
              <a:rPr lang="it-IT" sz="5400" b="1" dirty="0"/>
            </a:br>
            <a:r>
              <a:rPr lang="it-IT" sz="5400" b="1" dirty="0"/>
              <a:t>ANSE-APS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BC3A67F5-755A-8BDC-219E-18AD8BFC57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sz="2400" b="1" dirty="0"/>
              <a:t>SPORTELLO </a:t>
            </a:r>
            <a:r>
              <a:rPr lang="it-IT" sz="2400" b="1" dirty="0" err="1"/>
              <a:t>Amiko_IntegrArti</a:t>
            </a:r>
            <a:endParaRPr lang="it-IT" sz="2400" b="1" dirty="0"/>
          </a:p>
          <a:p>
            <a:pPr rtl="0"/>
            <a:endParaRPr lang="it-IT" dirty="0"/>
          </a:p>
        </p:txBody>
      </p:sp>
      <p:pic>
        <p:nvPicPr>
          <p:cNvPr id="7" name="Segnaposto immagine 6" descr="Immagine che contiene Viso umano, sorriso, vestiti, persona&#10;&#10;Il contenuto generato dall'IA potrebbe non essere corretto.">
            <a:extLst>
              <a:ext uri="{FF2B5EF4-FFF2-40B4-BE49-F238E27FC236}">
                <a16:creationId xmlns:a16="http://schemas.microsoft.com/office/drawing/2014/main" id="{B253DA93-DF3C-99D1-1C78-6962049A63AE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20931" r="2093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68034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75C7F2-494E-CE59-68AD-8C526CEE4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08" y="536573"/>
            <a:ext cx="3856678" cy="2242841"/>
          </a:xfrm>
        </p:spPr>
        <p:txBody>
          <a:bodyPr rtlCol="0">
            <a:normAutofit/>
          </a:bodyPr>
          <a:lstStyle>
            <a:defPPr>
              <a:defRPr lang="it-IT"/>
            </a:defPPr>
          </a:lstStyle>
          <a:p>
            <a:r>
              <a:rPr lang="de-DE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+mn-lt"/>
              </a:rPr>
              <a:t>SPORTELLO </a:t>
            </a:r>
            <a:r>
              <a:rPr lang="de-DE" b="1" dirty="0" err="1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AMIKO_IntegrArti</a:t>
            </a:r>
            <a:br>
              <a:rPr lang="de-DE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</a:br>
            <a:r>
              <a:rPr lang="de-DE" b="1" dirty="0" err="1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Con</a:t>
            </a:r>
            <a:r>
              <a:rPr lang="de-DE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la </a:t>
            </a:r>
            <a:r>
              <a:rPr lang="de-DE" b="1" dirty="0" err="1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collaborazione</a:t>
            </a:r>
            <a:r>
              <a:rPr lang="de-DE" b="1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 di ANSE</a:t>
            </a:r>
            <a:endParaRPr lang="it-IT" dirty="0"/>
          </a:p>
        </p:txBody>
      </p:sp>
      <p:sp>
        <p:nvSpPr>
          <p:cNvPr id="30" name="Segnaposto contenuto 29">
            <a:extLst>
              <a:ext uri="{FF2B5EF4-FFF2-40B4-BE49-F238E27FC236}">
                <a16:creationId xmlns:a16="http://schemas.microsoft.com/office/drawing/2014/main" id="{E45AEB8B-C5AF-6AAC-EB31-FF17915A3116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 rtlCol="0"/>
          <a:lstStyle>
            <a:defPPr>
              <a:defRPr lang="it-IT"/>
            </a:defPPr>
          </a:lstStyle>
          <a:p>
            <a:pPr algn="just"/>
            <a:r>
              <a:rPr lang="de-DE" sz="1400" dirty="0"/>
              <a:t>Il progetto “AMIKO-ANSE” è </a:t>
            </a:r>
            <a:r>
              <a:rPr lang="de-DE" sz="1400" dirty="0" err="1"/>
              <a:t>un</a:t>
            </a:r>
            <a:r>
              <a:rPr lang="de-DE" sz="1400" dirty="0"/>
              <a:t> </a:t>
            </a:r>
            <a:r>
              <a:rPr lang="de-DE" sz="1400" dirty="0" err="1"/>
              <a:t>sportello</a:t>
            </a:r>
            <a:r>
              <a:rPr lang="de-DE" sz="1400" dirty="0"/>
              <a:t> di </a:t>
            </a:r>
            <a:r>
              <a:rPr lang="de-DE" sz="1400" dirty="0" err="1"/>
              <a:t>orientamento</a:t>
            </a:r>
            <a:r>
              <a:rPr lang="de-DE" sz="1400" dirty="0"/>
              <a:t> </a:t>
            </a:r>
            <a:r>
              <a:rPr lang="de-DE" sz="1400" dirty="0" err="1"/>
              <a:t>dedicato</a:t>
            </a:r>
            <a:r>
              <a:rPr lang="de-DE" sz="1400" dirty="0"/>
              <a:t> </a:t>
            </a:r>
            <a:r>
              <a:rPr lang="de-DE" sz="1400" dirty="0" err="1"/>
              <a:t>agli</a:t>
            </a:r>
            <a:r>
              <a:rPr lang="de-DE" sz="1400" dirty="0"/>
              <a:t> </a:t>
            </a:r>
            <a:r>
              <a:rPr lang="de-DE" sz="1400" dirty="0" err="1"/>
              <a:t>immigrati</a:t>
            </a:r>
            <a:r>
              <a:rPr lang="de-DE" sz="1400" dirty="0"/>
              <a:t> </a:t>
            </a:r>
            <a:r>
              <a:rPr lang="de-DE" sz="1400" dirty="0" err="1"/>
              <a:t>presenti</a:t>
            </a:r>
            <a:r>
              <a:rPr lang="de-DE" sz="1400" dirty="0"/>
              <a:t> </a:t>
            </a:r>
            <a:r>
              <a:rPr lang="de-DE" sz="1400" dirty="0" err="1"/>
              <a:t>nel</a:t>
            </a:r>
            <a:r>
              <a:rPr lang="de-DE" sz="1400" dirty="0"/>
              <a:t> </a:t>
            </a:r>
            <a:r>
              <a:rPr lang="de-DE" sz="1400" dirty="0" err="1"/>
              <a:t>territorio</a:t>
            </a:r>
            <a:r>
              <a:rPr lang="de-DE" sz="1400" dirty="0"/>
              <a:t> di </a:t>
            </a:r>
            <a:r>
              <a:rPr lang="de-DE" sz="1400" dirty="0" err="1"/>
              <a:t>Bolzano</a:t>
            </a:r>
            <a:r>
              <a:rPr lang="de-DE" sz="1400" dirty="0"/>
              <a:t> e del Trentino Alto </a:t>
            </a:r>
            <a:r>
              <a:rPr lang="de-DE" sz="1400" dirty="0" err="1"/>
              <a:t>Adige</a:t>
            </a:r>
            <a:r>
              <a:rPr lang="de-DE" sz="1400" dirty="0"/>
              <a:t>. </a:t>
            </a:r>
            <a:r>
              <a:rPr lang="de-DE" sz="1400" dirty="0" err="1"/>
              <a:t>L’obiettivo</a:t>
            </a:r>
            <a:r>
              <a:rPr lang="de-DE" sz="1400" dirty="0"/>
              <a:t> è </a:t>
            </a:r>
            <a:r>
              <a:rPr lang="de-DE" sz="1400" dirty="0" err="1"/>
              <a:t>fornire</a:t>
            </a:r>
            <a:r>
              <a:rPr lang="de-DE" sz="1400" dirty="0"/>
              <a:t> </a:t>
            </a:r>
            <a:r>
              <a:rPr lang="de-DE" sz="1400" dirty="0" err="1"/>
              <a:t>un</a:t>
            </a:r>
            <a:r>
              <a:rPr lang="de-DE" sz="1400" dirty="0"/>
              <a:t> </a:t>
            </a:r>
            <a:r>
              <a:rPr lang="de-DE" sz="1400" dirty="0" err="1"/>
              <a:t>servizio</a:t>
            </a:r>
            <a:r>
              <a:rPr lang="de-DE" sz="1400" dirty="0"/>
              <a:t> di </a:t>
            </a:r>
            <a:r>
              <a:rPr lang="de-DE" sz="1400" dirty="0" err="1"/>
              <a:t>consulenza</a:t>
            </a:r>
            <a:r>
              <a:rPr lang="de-DE" sz="1400" dirty="0"/>
              <a:t> e </a:t>
            </a:r>
            <a:r>
              <a:rPr lang="de-DE" sz="1400" dirty="0" err="1"/>
              <a:t>supporto</a:t>
            </a:r>
            <a:r>
              <a:rPr lang="de-DE" sz="1400" dirty="0"/>
              <a:t> per </a:t>
            </a:r>
            <a:r>
              <a:rPr lang="de-DE" sz="1400" dirty="0" err="1"/>
              <a:t>aiutare</a:t>
            </a:r>
            <a:r>
              <a:rPr lang="de-DE" sz="1400" dirty="0"/>
              <a:t> </a:t>
            </a:r>
            <a:r>
              <a:rPr lang="de-DE" sz="1400" dirty="0" err="1"/>
              <a:t>gli</a:t>
            </a:r>
            <a:r>
              <a:rPr lang="de-DE" sz="1400" dirty="0"/>
              <a:t> </a:t>
            </a:r>
            <a:r>
              <a:rPr lang="de-DE" sz="1400" dirty="0" err="1"/>
              <a:t>stranieri</a:t>
            </a:r>
            <a:r>
              <a:rPr lang="de-DE" sz="1400" dirty="0"/>
              <a:t> a </a:t>
            </a:r>
            <a:r>
              <a:rPr lang="de-DE" sz="1400" dirty="0" err="1"/>
              <a:t>navigare</a:t>
            </a:r>
            <a:r>
              <a:rPr lang="de-DE" sz="1400" dirty="0"/>
              <a:t> </a:t>
            </a:r>
            <a:r>
              <a:rPr lang="de-DE" sz="1400" dirty="0" err="1"/>
              <a:t>nel</a:t>
            </a:r>
            <a:r>
              <a:rPr lang="de-DE" sz="1400" dirty="0"/>
              <a:t> </a:t>
            </a:r>
            <a:r>
              <a:rPr lang="de-DE" sz="1400" dirty="0" err="1"/>
              <a:t>complesso</a:t>
            </a:r>
            <a:r>
              <a:rPr lang="de-DE" sz="1400" dirty="0"/>
              <a:t> </a:t>
            </a:r>
            <a:r>
              <a:rPr lang="de-DE" sz="1400" dirty="0" err="1"/>
              <a:t>sistema</a:t>
            </a:r>
            <a:r>
              <a:rPr lang="de-DE" sz="1400" dirty="0"/>
              <a:t> </a:t>
            </a:r>
            <a:r>
              <a:rPr lang="de-DE" sz="1400" dirty="0" err="1"/>
              <a:t>burocratico</a:t>
            </a:r>
            <a:r>
              <a:rPr lang="de-DE" sz="1400" dirty="0"/>
              <a:t> </a:t>
            </a:r>
            <a:r>
              <a:rPr lang="de-DE" sz="1400" dirty="0" err="1"/>
              <a:t>italiano</a:t>
            </a:r>
            <a:r>
              <a:rPr lang="de-DE" sz="1400" dirty="0"/>
              <a:t> e </a:t>
            </a:r>
            <a:r>
              <a:rPr lang="de-DE" sz="1400" dirty="0" err="1"/>
              <a:t>favorire</a:t>
            </a:r>
            <a:r>
              <a:rPr lang="de-DE" sz="1400" dirty="0"/>
              <a:t> la </a:t>
            </a:r>
            <a:r>
              <a:rPr lang="de-DE" sz="1400" dirty="0" err="1"/>
              <a:t>loro</a:t>
            </a:r>
            <a:r>
              <a:rPr lang="de-DE" sz="1400" dirty="0"/>
              <a:t> </a:t>
            </a:r>
            <a:r>
              <a:rPr lang="de-DE" sz="1400" dirty="0" err="1"/>
              <a:t>integrazione</a:t>
            </a:r>
            <a:r>
              <a:rPr lang="de-DE" sz="1400" dirty="0"/>
              <a:t>. </a:t>
            </a:r>
            <a:endParaRPr lang="it-IT" sz="1400" dirty="0"/>
          </a:p>
          <a:p>
            <a:pPr rtl="0"/>
            <a:endParaRPr lang="it-IT" dirty="0"/>
          </a:p>
        </p:txBody>
      </p:sp>
      <p:pic>
        <p:nvPicPr>
          <p:cNvPr id="6" name="Segnaposto immagine 5" descr="Immagine che contiene persona, vestiti, Arto, polso&#10;&#10;Il contenuto generato dall'IA potrebbe non essere corretto.">
            <a:extLst>
              <a:ext uri="{FF2B5EF4-FFF2-40B4-BE49-F238E27FC236}">
                <a16:creationId xmlns:a16="http://schemas.microsoft.com/office/drawing/2014/main" id="{D2DC55A2-486F-3D3F-AF3D-2C3C07AC6883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t="7659" b="76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02831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543F67-9C70-4748-8C0C-3A786342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6600" y="536573"/>
            <a:ext cx="5087400" cy="1453003"/>
          </a:xfrm>
        </p:spPr>
        <p:txBody>
          <a:bodyPr rtlCol="0">
            <a:normAutofit/>
          </a:bodyPr>
          <a:lstStyle>
            <a:defPPr>
              <a:defRPr lang="it-IT"/>
            </a:defPPr>
          </a:lstStyle>
          <a:p>
            <a:r>
              <a:rPr lang="de-DE" sz="3600" b="1" u="sng" dirty="0" err="1"/>
              <a:t>Obiettivi</a:t>
            </a:r>
            <a:r>
              <a:rPr lang="de-DE" sz="3600" b="1" u="sng" dirty="0"/>
              <a:t> del Progetto: 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B371F2-DBA5-415A-82C8-651F587B85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16058" y="2342397"/>
            <a:ext cx="5684162" cy="1994214"/>
          </a:xfrm>
        </p:spPr>
        <p:txBody>
          <a:bodyPr rtlCol="0"/>
          <a:lstStyle>
            <a:defPPr>
              <a:defRPr lang="it-IT"/>
            </a:defPPr>
          </a:lstStyle>
          <a:p>
            <a:r>
              <a:rPr lang="de-DE" sz="2000" b="1" u="sng" dirty="0">
                <a:latin typeface="Abadi" panose="020F0502020204030204" pitchFamily="34" charset="0"/>
              </a:rPr>
              <a:t>1. </a:t>
            </a:r>
            <a:r>
              <a:rPr lang="de-DE" sz="2000" b="1" u="sng" dirty="0" err="1">
                <a:latin typeface="Abadi" panose="020F0502020204030204" pitchFamily="34" charset="0"/>
              </a:rPr>
              <a:t>Fornire</a:t>
            </a:r>
            <a:r>
              <a:rPr lang="de-DE" sz="2000" b="1" u="sng" dirty="0">
                <a:latin typeface="Abadi" panose="020F0502020204030204" pitchFamily="34" charset="0"/>
              </a:rPr>
              <a:t> </a:t>
            </a:r>
            <a:r>
              <a:rPr lang="de-DE" sz="2000" b="1" u="sng" dirty="0" err="1">
                <a:latin typeface="Abadi" panose="020F0502020204030204" pitchFamily="34" charset="0"/>
              </a:rPr>
              <a:t>orientamento</a:t>
            </a:r>
            <a:r>
              <a:rPr lang="de-DE" sz="2000" b="1" u="sng" dirty="0">
                <a:latin typeface="Abadi" panose="020F0502020204030204" pitchFamily="34" charset="0"/>
              </a:rPr>
              <a:t> e </a:t>
            </a:r>
            <a:r>
              <a:rPr lang="de-DE" sz="2000" b="1" u="sng" dirty="0" err="1">
                <a:latin typeface="Abadi" panose="020F0502020204030204" pitchFamily="34" charset="0"/>
              </a:rPr>
              <a:t>supporto</a:t>
            </a:r>
            <a:r>
              <a:rPr lang="de-DE" sz="2000" b="1" u="sng" dirty="0">
                <a:latin typeface="Abadi" panose="020F0502020204030204" pitchFamily="34" charset="0"/>
              </a:rPr>
              <a:t>: </a:t>
            </a:r>
          </a:p>
          <a:p>
            <a:r>
              <a:rPr lang="de-DE" sz="2000" b="1" u="sng" dirty="0">
                <a:latin typeface="Abadi" panose="020F0502020204030204" pitchFamily="34" charset="0"/>
              </a:rPr>
              <a:t>2. </a:t>
            </a:r>
            <a:r>
              <a:rPr lang="de-DE" sz="2000" b="1" u="sng" dirty="0" err="1">
                <a:latin typeface="Abadi" panose="020F0502020204030204" pitchFamily="34" charset="0"/>
              </a:rPr>
              <a:t>Facilitare</a:t>
            </a:r>
            <a:r>
              <a:rPr lang="de-DE" sz="2000" b="1" u="sng" dirty="0">
                <a:latin typeface="Abadi" panose="020F0502020204030204" pitchFamily="34" charset="0"/>
              </a:rPr>
              <a:t> la </a:t>
            </a:r>
            <a:r>
              <a:rPr lang="de-DE" sz="2000" b="1" u="sng" dirty="0" err="1">
                <a:latin typeface="Abadi" panose="020F0502020204030204" pitchFamily="34" charset="0"/>
              </a:rPr>
              <a:t>comprensione</a:t>
            </a:r>
            <a:r>
              <a:rPr lang="de-DE" sz="2000" b="1" dirty="0">
                <a:latin typeface="Abadi" panose="020F0502020204030204" pitchFamily="34" charset="0"/>
              </a:rPr>
              <a:t>.</a:t>
            </a:r>
            <a:endParaRPr lang="it-IT" sz="2000" b="1" dirty="0">
              <a:latin typeface="Abadi" panose="020F0502020204030204" pitchFamily="34" charset="0"/>
            </a:endParaRPr>
          </a:p>
          <a:p>
            <a:r>
              <a:rPr lang="de-DE" sz="2000" b="1" dirty="0">
                <a:latin typeface="Abadi" panose="020F0502020204030204" pitchFamily="34" charset="0"/>
              </a:rPr>
              <a:t>3. </a:t>
            </a:r>
            <a:r>
              <a:rPr lang="de-DE" sz="2000" b="1" u="sng" dirty="0" err="1">
                <a:latin typeface="Abadi" panose="020F0502020204030204" pitchFamily="34" charset="0"/>
              </a:rPr>
              <a:t>Promuovere</a:t>
            </a:r>
            <a:r>
              <a:rPr lang="de-DE" sz="2000" b="1" u="sng" dirty="0">
                <a:latin typeface="Abadi" panose="020F0502020204030204" pitchFamily="34" charset="0"/>
              </a:rPr>
              <a:t> </a:t>
            </a:r>
            <a:r>
              <a:rPr lang="de-DE" sz="2000" b="1" u="sng" dirty="0" err="1">
                <a:latin typeface="Abadi" panose="020F0502020204030204" pitchFamily="34" charset="0"/>
              </a:rPr>
              <a:t>l’integrazione</a:t>
            </a:r>
            <a:r>
              <a:rPr lang="de-DE" sz="2000" b="1" u="sng" dirty="0">
                <a:latin typeface="Abadi" panose="020F0502020204030204" pitchFamily="34" charset="0"/>
              </a:rPr>
              <a:t> </a:t>
            </a:r>
            <a:r>
              <a:rPr lang="de-DE" sz="2000" b="1" u="sng" dirty="0" err="1">
                <a:latin typeface="Abadi" panose="020F0502020204030204" pitchFamily="34" charset="0"/>
              </a:rPr>
              <a:t>sociale</a:t>
            </a:r>
            <a:r>
              <a:rPr lang="de-DE" sz="2000" b="1" dirty="0">
                <a:latin typeface="Abadi" panose="020F0502020204030204" pitchFamily="34" charset="0"/>
              </a:rPr>
              <a:t>. </a:t>
            </a:r>
            <a:endParaRPr lang="it-IT" sz="2000" b="1" dirty="0">
              <a:latin typeface="Abad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799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>
            <a:extLst>
              <a:ext uri="{FF2B5EF4-FFF2-40B4-BE49-F238E27FC236}">
                <a16:creationId xmlns:a16="http://schemas.microsoft.com/office/drawing/2014/main" id="{B16E9532-6DC7-411D-A09F-8413A5B95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66" y="348054"/>
            <a:ext cx="4566462" cy="1058773"/>
          </a:xfrm>
        </p:spPr>
        <p:txBody>
          <a:bodyPr rtlCol="0"/>
          <a:lstStyle>
            <a:defPPr>
              <a:defRPr lang="it-IT"/>
            </a:defPPr>
          </a:lstStyle>
          <a:p>
            <a:r>
              <a:rPr lang="de-DE" b="1" dirty="0" err="1"/>
              <a:t>Attività</a:t>
            </a:r>
            <a:r>
              <a:rPr lang="de-DE" b="1" dirty="0"/>
              <a:t> </a:t>
            </a:r>
            <a:r>
              <a:rPr lang="de-DE" b="1" dirty="0" err="1"/>
              <a:t>Previste</a:t>
            </a:r>
            <a:r>
              <a:rPr lang="de-DE" b="1" dirty="0"/>
              <a:t>:</a:t>
            </a:r>
            <a:r>
              <a:rPr lang="de-DE" dirty="0"/>
              <a:t> </a:t>
            </a:r>
            <a:endParaRPr lang="it-IT" dirty="0"/>
          </a:p>
        </p:txBody>
      </p:sp>
      <p:sp>
        <p:nvSpPr>
          <p:cNvPr id="8" name="Sottotitolo 7">
            <a:extLst>
              <a:ext uri="{FF2B5EF4-FFF2-40B4-BE49-F238E27FC236}">
                <a16:creationId xmlns:a16="http://schemas.microsoft.com/office/drawing/2014/main" id="{2C602EC3-0115-4FB6-BAA7-BCA17E611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301" y="2452995"/>
            <a:ext cx="5489792" cy="1952009"/>
          </a:xfrm>
        </p:spPr>
        <p:txBody>
          <a:bodyPr rtlCol="0">
            <a:noAutofit/>
          </a:bodyPr>
          <a:lstStyle>
            <a:defPPr>
              <a:defRPr lang="it-IT"/>
            </a:defPPr>
          </a:lstStyle>
          <a:p>
            <a:r>
              <a:rPr lang="de-DE" sz="1800" b="1" dirty="0">
                <a:latin typeface="Abadi" panose="020B0604020104020204" pitchFamily="34" charset="0"/>
              </a:rPr>
              <a:t>1. </a:t>
            </a:r>
            <a:r>
              <a:rPr lang="de-DE" sz="1800" b="1" dirty="0" err="1">
                <a:latin typeface="Abadi" panose="020B0604020104020204" pitchFamily="34" charset="0"/>
              </a:rPr>
              <a:t>Consulenza</a:t>
            </a:r>
            <a:r>
              <a:rPr lang="de-DE" sz="1800" b="1" dirty="0">
                <a:latin typeface="Abadi" panose="020B0604020104020204" pitchFamily="34" charset="0"/>
              </a:rPr>
              <a:t> </a:t>
            </a:r>
            <a:r>
              <a:rPr lang="de-DE" sz="1800" b="1" dirty="0" err="1">
                <a:latin typeface="Abadi" panose="020B0604020104020204" pitchFamily="34" charset="0"/>
              </a:rPr>
              <a:t>Personalizzata</a:t>
            </a:r>
            <a:endParaRPr lang="it-IT" sz="1800" b="1" dirty="0">
              <a:latin typeface="Abadi" panose="020B0604020104020204" pitchFamily="34" charset="0"/>
            </a:endParaRPr>
          </a:p>
          <a:p>
            <a:r>
              <a:rPr lang="de-DE" sz="1800" b="1" dirty="0">
                <a:latin typeface="Abadi" panose="020B0604020104020204" pitchFamily="34" charset="0"/>
              </a:rPr>
              <a:t>2. Workshop </a:t>
            </a:r>
            <a:r>
              <a:rPr lang="de-DE" sz="1800" b="1" dirty="0" err="1">
                <a:latin typeface="Abadi" panose="020B0604020104020204" pitchFamily="34" charset="0"/>
              </a:rPr>
              <a:t>Informativi</a:t>
            </a:r>
            <a:endParaRPr lang="de-DE" sz="1800" b="1" dirty="0">
              <a:latin typeface="Abadi" panose="020B0604020104020204" pitchFamily="34" charset="0"/>
            </a:endParaRPr>
          </a:p>
          <a:p>
            <a:r>
              <a:rPr lang="de-DE" sz="1800" b="1" dirty="0">
                <a:latin typeface="Abadi" panose="020B0604020104020204" pitchFamily="34" charset="0"/>
              </a:rPr>
              <a:t>3. </a:t>
            </a:r>
            <a:r>
              <a:rPr lang="de-DE" sz="1800" b="1" dirty="0" err="1">
                <a:latin typeface="Abadi" panose="020B0604020104020204" pitchFamily="34" charset="0"/>
              </a:rPr>
              <a:t>Creazione</a:t>
            </a:r>
            <a:r>
              <a:rPr lang="de-DE" sz="1800" b="1" dirty="0">
                <a:latin typeface="Abadi" panose="020B0604020104020204" pitchFamily="34" charset="0"/>
              </a:rPr>
              <a:t> di Materiale </a:t>
            </a:r>
            <a:r>
              <a:rPr lang="de-DE" sz="1800" b="1" dirty="0" err="1">
                <a:latin typeface="Abadi" panose="020B0604020104020204" pitchFamily="34" charset="0"/>
              </a:rPr>
              <a:t>Informativo</a:t>
            </a:r>
            <a:endParaRPr lang="de-DE" sz="1800" b="1" dirty="0">
              <a:latin typeface="Abadi" panose="020B0604020104020204" pitchFamily="34" charset="0"/>
            </a:endParaRPr>
          </a:p>
          <a:p>
            <a:r>
              <a:rPr lang="de-DE" sz="1800" b="1" dirty="0">
                <a:latin typeface="Abadi" panose="020B0604020104020204" pitchFamily="34" charset="0"/>
              </a:rPr>
              <a:t>4. </a:t>
            </a:r>
            <a:r>
              <a:rPr lang="de-DE" sz="1800" b="1" dirty="0" err="1">
                <a:latin typeface="Abadi" panose="020B0604020104020204" pitchFamily="34" charset="0"/>
              </a:rPr>
              <a:t>Collaborazione</a:t>
            </a:r>
            <a:r>
              <a:rPr lang="de-DE" sz="1800" b="1" dirty="0">
                <a:latin typeface="Abadi" panose="020B0604020104020204" pitchFamily="34" charset="0"/>
              </a:rPr>
              <a:t> </a:t>
            </a:r>
            <a:r>
              <a:rPr lang="de-DE" sz="1800" b="1" dirty="0" err="1">
                <a:latin typeface="Abadi" panose="020B0604020104020204" pitchFamily="34" charset="0"/>
              </a:rPr>
              <a:t>Inter</a:t>
            </a:r>
            <a:r>
              <a:rPr lang="de-DE" sz="1800" b="1" dirty="0">
                <a:latin typeface="Abadi" panose="020B0604020104020204" pitchFamily="34" charset="0"/>
              </a:rPr>
              <a:t> </a:t>
            </a:r>
            <a:r>
              <a:rPr lang="de-DE" sz="1800" b="1" dirty="0" err="1">
                <a:latin typeface="Abadi" panose="020B0604020104020204" pitchFamily="34" charset="0"/>
              </a:rPr>
              <a:t>istituzionale</a:t>
            </a:r>
            <a:endParaRPr lang="de-DE" sz="1800" b="1" dirty="0">
              <a:latin typeface="Abadi" panose="020B0604020104020204" pitchFamily="34" charset="0"/>
            </a:endParaRPr>
          </a:p>
          <a:p>
            <a:endParaRPr lang="it-IT" sz="1800" b="1" dirty="0">
              <a:latin typeface="Abadi" panose="020B0604020104020204" pitchFamily="34" charset="0"/>
            </a:endParaRPr>
          </a:p>
        </p:txBody>
      </p:sp>
      <p:pic>
        <p:nvPicPr>
          <p:cNvPr id="6" name="Segnaposto immagine 5" descr="Immagine che contiene vestiti, cartone animato, calzature, clipart&#10;&#10;Il contenuto generato dall'IA potrebbe non essere corretto.">
            <a:extLst>
              <a:ext uri="{FF2B5EF4-FFF2-40B4-BE49-F238E27FC236}">
                <a16:creationId xmlns:a16="http://schemas.microsoft.com/office/drawing/2014/main" id="{2A75935C-B021-29C7-3556-07F168FD667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13834" b="13834"/>
          <a:stretch>
            <a:fillRect/>
          </a:stretch>
        </p:blipFill>
        <p:spPr/>
      </p:pic>
      <p:pic>
        <p:nvPicPr>
          <p:cNvPr id="12" name="Segnaposto immagine 11" descr="Immagine che contiene testo, grafica, Elementi grafici, Carattere&#10;&#10;Il contenuto generato dall'IA potrebbe non essere corretto.">
            <a:extLst>
              <a:ext uri="{FF2B5EF4-FFF2-40B4-BE49-F238E27FC236}">
                <a16:creationId xmlns:a16="http://schemas.microsoft.com/office/drawing/2014/main" id="{E2A346DB-D666-3CBD-1626-C1E75E249A2A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4"/>
          <a:srcRect t="8135" b="81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11730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1FB443-F374-4074-A3AF-F824D82C8F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3122" y="877170"/>
            <a:ext cx="4079874" cy="1132373"/>
          </a:xfrm>
        </p:spPr>
        <p:txBody>
          <a:bodyPr rtlCol="0"/>
          <a:lstStyle>
            <a:defPPr>
              <a:defRPr lang="it-IT"/>
            </a:defPPr>
          </a:lstStyle>
          <a:p>
            <a:r>
              <a:rPr lang="de-DE" sz="4800" b="1" dirty="0" err="1"/>
              <a:t>Destinatari</a:t>
            </a:r>
            <a:r>
              <a:rPr lang="de-DE" sz="4800" b="1" dirty="0"/>
              <a:t>: </a:t>
            </a:r>
            <a:endParaRPr lang="it-IT" sz="4800" dirty="0"/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F9013BD0-EEB5-4536-B6C3-3DCD3D3F1A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50151" y="1740528"/>
            <a:ext cx="5363797" cy="4240301"/>
          </a:xfrm>
        </p:spPr>
        <p:txBody>
          <a:bodyPr rtlCol="0"/>
          <a:lstStyle>
            <a:defPPr>
              <a:defRPr lang="it-IT"/>
            </a:defPPr>
          </a:lstStyle>
          <a:p>
            <a:r>
              <a:rPr lang="it-IT" dirty="0"/>
              <a:t>“</a:t>
            </a:r>
            <a:r>
              <a:rPr lang="de-DE" b="1" dirty="0" err="1"/>
              <a:t>Migranti</a:t>
            </a:r>
            <a:r>
              <a:rPr lang="de-DE" b="1" dirty="0"/>
              <a:t> e </a:t>
            </a:r>
            <a:r>
              <a:rPr lang="de-DE" b="1" dirty="0" err="1"/>
              <a:t>rifugiati</a:t>
            </a:r>
            <a:r>
              <a:rPr lang="de-DE" b="1" dirty="0"/>
              <a:t> </a:t>
            </a:r>
            <a:r>
              <a:rPr lang="de-DE" b="1" dirty="0" err="1"/>
              <a:t>presenti</a:t>
            </a:r>
            <a:r>
              <a:rPr lang="de-DE" b="1" dirty="0"/>
              <a:t> sul </a:t>
            </a:r>
            <a:r>
              <a:rPr lang="de-DE" b="1" dirty="0" err="1"/>
              <a:t>territorio</a:t>
            </a:r>
            <a:r>
              <a:rPr lang="de-DE" b="1" dirty="0"/>
              <a:t> di </a:t>
            </a:r>
            <a:r>
              <a:rPr lang="de-DE" b="1" dirty="0" err="1"/>
              <a:t>Bolzano</a:t>
            </a:r>
            <a:r>
              <a:rPr lang="de-DE" b="1" dirty="0"/>
              <a:t> e Trentino-Alto </a:t>
            </a:r>
            <a:r>
              <a:rPr lang="de-DE" b="1" dirty="0" err="1"/>
              <a:t>Adige</a:t>
            </a:r>
            <a:r>
              <a:rPr lang="de-DE" b="1" dirty="0"/>
              <a:t>, </a:t>
            </a:r>
            <a:r>
              <a:rPr lang="de-DE" b="1" dirty="0" err="1"/>
              <a:t>con</a:t>
            </a:r>
            <a:r>
              <a:rPr lang="de-DE" b="1" dirty="0"/>
              <a:t> </a:t>
            </a:r>
            <a:r>
              <a:rPr lang="de-DE" b="1" dirty="0" err="1"/>
              <a:t>particolare</a:t>
            </a:r>
            <a:r>
              <a:rPr lang="de-DE" b="1" dirty="0"/>
              <a:t> </a:t>
            </a:r>
            <a:r>
              <a:rPr lang="de-DE" b="1" dirty="0" err="1"/>
              <a:t>attenzione</a:t>
            </a:r>
            <a:r>
              <a:rPr lang="de-DE" b="1" dirty="0"/>
              <a:t> a </a:t>
            </a:r>
            <a:r>
              <a:rPr lang="de-DE" b="1" dirty="0" err="1"/>
              <a:t>coloro</a:t>
            </a:r>
            <a:r>
              <a:rPr lang="de-DE" b="1" dirty="0"/>
              <a:t> </a:t>
            </a:r>
            <a:r>
              <a:rPr lang="de-DE" b="1" dirty="0" err="1"/>
              <a:t>che</a:t>
            </a:r>
            <a:r>
              <a:rPr lang="de-DE" b="1" dirty="0"/>
              <a:t> si </a:t>
            </a:r>
            <a:r>
              <a:rPr lang="de-DE" b="1" dirty="0" err="1"/>
              <a:t>trovano</a:t>
            </a:r>
            <a:r>
              <a:rPr lang="de-DE" b="1" dirty="0"/>
              <a:t> in </a:t>
            </a:r>
            <a:r>
              <a:rPr lang="de-DE" b="1" dirty="0" err="1"/>
              <a:t>situazioni</a:t>
            </a:r>
            <a:r>
              <a:rPr lang="de-DE" b="1" dirty="0"/>
              <a:t> di </a:t>
            </a:r>
            <a:r>
              <a:rPr lang="de-DE" b="1" dirty="0" err="1"/>
              <a:t>vulnerabilità</a:t>
            </a:r>
            <a:r>
              <a:rPr lang="it-IT" dirty="0"/>
              <a:t>.”</a:t>
            </a:r>
          </a:p>
        </p:txBody>
      </p:sp>
      <p:pic>
        <p:nvPicPr>
          <p:cNvPr id="15" name="Segnaposto immagine 14" descr="Immagine che contiene disegno, schizzo, dipinto, Arte bambini&#10;&#10;Il contenuto generato dall'IA potrebbe non essere corretto.">
            <a:extLst>
              <a:ext uri="{FF2B5EF4-FFF2-40B4-BE49-F238E27FC236}">
                <a16:creationId xmlns:a16="http://schemas.microsoft.com/office/drawing/2014/main" id="{0E0ADB8D-F38B-6CF3-CE06-06C929665C7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2265" b="2265"/>
          <a:stretch>
            <a:fillRect/>
          </a:stretch>
        </p:blipFill>
        <p:spPr>
          <a:xfrm>
            <a:off x="596161" y="396997"/>
            <a:ext cx="4945689" cy="5768312"/>
          </a:xfrm>
        </p:spPr>
      </p:pic>
    </p:spTree>
    <p:extLst>
      <p:ext uri="{BB962C8B-B14F-4D97-AF65-F5344CB8AC3E}">
        <p14:creationId xmlns:p14="http://schemas.microsoft.com/office/powerpoint/2010/main" val="962321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2F6C35D-9A65-36B0-88B0-601584498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5177482"/>
            <a:ext cx="10213200" cy="1105624"/>
          </a:xfrm>
        </p:spPr>
        <p:txBody>
          <a:bodyPr rtlCol="0"/>
          <a:lstStyle>
            <a:defPPr>
              <a:defRPr lang="it-IT"/>
            </a:defPPr>
          </a:lstStyle>
          <a:p>
            <a:pPr rtl="0"/>
            <a:r>
              <a:rPr lang="it-IT" dirty="0"/>
              <a:t>Grazie per tutto quello che ci hai dato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EE54B9A-C908-B6F5-B813-822B2052891D}"/>
              </a:ext>
            </a:extLst>
          </p:cNvPr>
          <p:cNvSpPr txBox="1"/>
          <p:nvPr/>
        </p:nvSpPr>
        <p:spPr>
          <a:xfrm>
            <a:off x="88272" y="5363078"/>
            <a:ext cx="2491966" cy="367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18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Indicatori</a:t>
            </a:r>
            <a:r>
              <a:rPr lang="de-DE" sz="1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di </a:t>
            </a:r>
            <a:r>
              <a:rPr lang="de-DE" sz="18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Successo</a:t>
            </a:r>
            <a:endParaRPr lang="it-IT" sz="18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2C719B4-2F07-9F6E-D74A-18B83FCE05C7}"/>
              </a:ext>
            </a:extLst>
          </p:cNvPr>
          <p:cNvSpPr txBox="1"/>
          <p:nvPr/>
        </p:nvSpPr>
        <p:spPr>
          <a:xfrm>
            <a:off x="10313098" y="6283106"/>
            <a:ext cx="2491966" cy="367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1800" dirty="0" err="1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Amiko</a:t>
            </a:r>
            <a:r>
              <a:rPr lang="de-DE" sz="18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&amp; Anse</a:t>
            </a:r>
            <a:endParaRPr lang="it-IT" sz="18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Segnaposto immagine 13" descr="Immagine che contiene Elementi grafici, grafica, Carattere, design&#10;&#10;Il contenuto generato dall'IA potrebbe non essere corretto.">
            <a:extLst>
              <a:ext uri="{FF2B5EF4-FFF2-40B4-BE49-F238E27FC236}">
                <a16:creationId xmlns:a16="http://schemas.microsoft.com/office/drawing/2014/main" id="{F00AC529-E84C-8E51-46F0-E4B1651D253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10258" b="1025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70250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FAE308-3076-43DB-B834-DA0B0AE1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733" y="997503"/>
            <a:ext cx="3856679" cy="1453003"/>
          </a:xfrm>
        </p:spPr>
        <p:txBody>
          <a:bodyPr rtlCol="0">
            <a:normAutofit/>
          </a:bodyPr>
          <a:lstStyle>
            <a:defPPr>
              <a:defRPr lang="it-IT"/>
            </a:defPPr>
          </a:lstStyle>
          <a:p>
            <a:pPr rtl="0"/>
            <a:r>
              <a:rPr lang="it-IT" sz="5400" b="1" dirty="0"/>
              <a:t>Conclusione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BC2CE0-8806-4B2A-A10A-32984D31743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39090" y="2876550"/>
            <a:ext cx="9701710" cy="2983947"/>
          </a:xfrm>
        </p:spPr>
        <p:txBody>
          <a:bodyPr rtlCol="0">
            <a:normAutofit/>
          </a:bodyPr>
          <a:lstStyle>
            <a:defPPr>
              <a:defRPr lang="it-IT"/>
            </a:defPPr>
          </a:lstStyle>
          <a:p>
            <a:r>
              <a:rPr lang="de-DE" b="1" dirty="0" err="1"/>
              <a:t>Con</a:t>
            </a:r>
            <a:r>
              <a:rPr lang="de-DE" b="1" dirty="0"/>
              <a:t> il </a:t>
            </a:r>
            <a:r>
              <a:rPr lang="de-DE" b="1" dirty="0" err="1"/>
              <a:t>supporto</a:t>
            </a:r>
            <a:r>
              <a:rPr lang="de-DE" b="1" dirty="0"/>
              <a:t> della </a:t>
            </a:r>
            <a:r>
              <a:rPr lang="de-DE" b="1" dirty="0" err="1"/>
              <a:t>istituzione</a:t>
            </a:r>
            <a:r>
              <a:rPr lang="de-DE" b="1" dirty="0"/>
              <a:t> e </a:t>
            </a:r>
            <a:r>
              <a:rPr lang="de-DE" b="1" dirty="0" err="1"/>
              <a:t>un</a:t>
            </a:r>
            <a:r>
              <a:rPr lang="de-DE" b="1" dirty="0"/>
              <a:t> </a:t>
            </a:r>
            <a:r>
              <a:rPr lang="de-DE" b="1" dirty="0" err="1"/>
              <a:t>adeguato</a:t>
            </a:r>
            <a:r>
              <a:rPr lang="de-DE" b="1" dirty="0"/>
              <a:t> </a:t>
            </a:r>
            <a:r>
              <a:rPr lang="de-DE" b="1" dirty="0" err="1"/>
              <a:t>finanziamento</a:t>
            </a:r>
            <a:r>
              <a:rPr lang="de-DE" b="1" dirty="0"/>
              <a:t>, “</a:t>
            </a:r>
            <a:r>
              <a:rPr lang="de-DE" b="1" dirty="0" err="1"/>
              <a:t>Sportello</a:t>
            </a:r>
            <a:r>
              <a:rPr lang="de-DE" b="1" dirty="0"/>
              <a:t> </a:t>
            </a:r>
            <a:r>
              <a:rPr lang="de-DE" b="1" dirty="0" err="1"/>
              <a:t>Amiko</a:t>
            </a:r>
            <a:r>
              <a:rPr lang="de-DE" b="1" dirty="0"/>
              <a:t>” </a:t>
            </a:r>
            <a:r>
              <a:rPr lang="de-DE" b="1" dirty="0" err="1"/>
              <a:t>può</a:t>
            </a:r>
            <a:r>
              <a:rPr lang="de-DE" b="1" dirty="0"/>
              <a:t> </a:t>
            </a:r>
            <a:r>
              <a:rPr lang="de-DE" b="1" dirty="0" err="1"/>
              <a:t>diventare</a:t>
            </a:r>
            <a:r>
              <a:rPr lang="de-DE" b="1" dirty="0"/>
              <a:t> </a:t>
            </a:r>
            <a:r>
              <a:rPr lang="de-DE" b="1" dirty="0" err="1"/>
              <a:t>un</a:t>
            </a:r>
            <a:r>
              <a:rPr lang="de-DE" b="1" dirty="0"/>
              <a:t> </a:t>
            </a:r>
            <a:br>
              <a:rPr lang="de-DE" b="1" dirty="0"/>
            </a:br>
            <a:r>
              <a:rPr lang="de-DE" b="1" dirty="0" err="1"/>
              <a:t>pilastro</a:t>
            </a:r>
            <a:r>
              <a:rPr lang="de-DE" b="1" dirty="0"/>
              <a:t> </a:t>
            </a:r>
            <a:r>
              <a:rPr lang="de-DE" b="1" dirty="0" err="1"/>
              <a:t>fondamentale</a:t>
            </a:r>
            <a:r>
              <a:rPr lang="de-DE" b="1" dirty="0"/>
              <a:t> per il </a:t>
            </a:r>
            <a:r>
              <a:rPr lang="de-DE" b="1" dirty="0" err="1"/>
              <a:t>supporto</a:t>
            </a:r>
            <a:r>
              <a:rPr lang="de-DE" b="1" dirty="0"/>
              <a:t> ai </a:t>
            </a:r>
            <a:r>
              <a:rPr lang="de-DE" b="1" dirty="0" err="1"/>
              <a:t>migranti</a:t>
            </a:r>
            <a:r>
              <a:rPr lang="de-DE" b="1" dirty="0"/>
              <a:t>, </a:t>
            </a:r>
            <a:r>
              <a:rPr lang="de-DE" b="1" dirty="0" err="1"/>
              <a:t>contribuendo</a:t>
            </a:r>
            <a:r>
              <a:rPr lang="de-DE" b="1" dirty="0"/>
              <a:t> alla </a:t>
            </a:r>
            <a:r>
              <a:rPr lang="de-DE" b="1" dirty="0" err="1"/>
              <a:t>loro</a:t>
            </a:r>
            <a:r>
              <a:rPr lang="de-DE" b="1" dirty="0"/>
              <a:t> </a:t>
            </a:r>
            <a:r>
              <a:rPr lang="de-DE" b="1" dirty="0" err="1"/>
              <a:t>integrazione</a:t>
            </a:r>
            <a:r>
              <a:rPr lang="de-DE" b="1" dirty="0"/>
              <a:t> e </a:t>
            </a:r>
            <a:r>
              <a:rPr lang="de-DE" b="1" dirty="0" err="1"/>
              <a:t>benessere</a:t>
            </a:r>
            <a:r>
              <a:rPr lang="de-DE" b="1" dirty="0"/>
              <a:t> </a:t>
            </a:r>
            <a:br>
              <a:rPr lang="de-DE" b="1" dirty="0"/>
            </a:br>
            <a:r>
              <a:rPr lang="de-DE" b="1" dirty="0" err="1"/>
              <a:t>all’interno</a:t>
            </a:r>
            <a:r>
              <a:rPr lang="de-DE" b="1" dirty="0"/>
              <a:t> della </a:t>
            </a:r>
            <a:r>
              <a:rPr lang="de-DE" b="1" dirty="0" err="1"/>
              <a:t>comunità</a:t>
            </a:r>
            <a:r>
              <a:rPr lang="de-DE" b="1" dirty="0"/>
              <a:t> </a:t>
            </a:r>
            <a:r>
              <a:rPr lang="de-DE" b="1" dirty="0" err="1"/>
              <a:t>locale</a:t>
            </a:r>
            <a:r>
              <a:rPr lang="de-DE" b="1" dirty="0"/>
              <a:t>.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103683689"/>
      </p:ext>
    </p:extLst>
  </p:cSld>
  <p:clrMapOvr>
    <a:masterClrMapping/>
  </p:clrMapOvr>
</p:sld>
</file>

<file path=ppt/theme/theme1.xml><?xml version="1.0" encoding="utf-8"?>
<a:theme xmlns:a="http://schemas.openxmlformats.org/drawingml/2006/main" name="FrostyVTI">
  <a:themeElements>
    <a:clrScheme name="Memorial 2">
      <a:dk1>
        <a:srgbClr val="000000"/>
      </a:dk1>
      <a:lt1>
        <a:srgbClr val="FFFFFF"/>
      </a:lt1>
      <a:dk2>
        <a:srgbClr val="0B2827"/>
      </a:dk2>
      <a:lt2>
        <a:srgbClr val="E7E6E6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DAE3E3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0155678_TF00770494_Win32" id="{69FE5B4D-75EE-4825-AD7F-B113342609BB}" vid="{4B7844B0-8822-46EF-BC4B-43143F886B5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64024FAE-64CC-49B9-92D0-60E53BF882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8C8EF1-9D59-4718-8AA4-391357C4CDA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054C6A-F634-4D70-8EBE-54752DE33F7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di commemorazione</Template>
  <TotalTime>1296</TotalTime>
  <Words>200</Words>
  <Application>Microsoft Office PowerPoint</Application>
  <PresentationFormat>Widescreen</PresentationFormat>
  <Paragraphs>27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Abadi</vt:lpstr>
      <vt:lpstr>Arial</vt:lpstr>
      <vt:lpstr>Avenir Next LT Pro</vt:lpstr>
      <vt:lpstr>Calibri</vt:lpstr>
      <vt:lpstr>Goudy Old Style</vt:lpstr>
      <vt:lpstr>Wingdings</vt:lpstr>
      <vt:lpstr>FrostyVTI</vt:lpstr>
      <vt:lpstr>AMIKO-APS ANSE-APS</vt:lpstr>
      <vt:lpstr>SPORTELLO AMIKO_IntegrArti Con la collaborazione di ANSE</vt:lpstr>
      <vt:lpstr>Obiettivi del Progetto: </vt:lpstr>
      <vt:lpstr>Attività Previste: </vt:lpstr>
      <vt:lpstr>Destinatari: </vt:lpstr>
      <vt:lpstr>Grazie per tutto quello che ci hai dato</vt:lpstr>
      <vt:lpstr>Conclusione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Trentino Formazione</dc:creator>
  <cp:lastModifiedBy>Trentino Formazione</cp:lastModifiedBy>
  <cp:revision>1</cp:revision>
  <dcterms:created xsi:type="dcterms:W3CDTF">2025-10-16T15:26:13Z</dcterms:created>
  <dcterms:modified xsi:type="dcterms:W3CDTF">2025-10-17T13:02:35Z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