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3"/>
    <p:sldMasterId id="2147483660" r:id="rId4"/>
  </p:sldMasterIdLst>
  <p:notesMasterIdLst>
    <p:notesMasterId r:id="rId35"/>
  </p:notesMasterIdLst>
  <p:sldIdLst>
    <p:sldId id="370" r:id="rId5"/>
    <p:sldId id="374" r:id="rId6"/>
    <p:sldId id="375" r:id="rId7"/>
    <p:sldId id="380" r:id="rId8"/>
    <p:sldId id="382" r:id="rId9"/>
    <p:sldId id="384" r:id="rId10"/>
    <p:sldId id="385" r:id="rId11"/>
    <p:sldId id="383" r:id="rId12"/>
    <p:sldId id="283" r:id="rId13"/>
    <p:sldId id="339" r:id="rId14"/>
    <p:sldId id="345" r:id="rId15"/>
    <p:sldId id="285" r:id="rId16"/>
    <p:sldId id="340" r:id="rId17"/>
    <p:sldId id="341" r:id="rId18"/>
    <p:sldId id="342" r:id="rId19"/>
    <p:sldId id="343" r:id="rId20"/>
    <p:sldId id="344" r:id="rId21"/>
    <p:sldId id="390" r:id="rId22"/>
    <p:sldId id="391" r:id="rId23"/>
    <p:sldId id="378" r:id="rId24"/>
    <p:sldId id="379" r:id="rId25"/>
    <p:sldId id="392" r:id="rId26"/>
    <p:sldId id="386" r:id="rId27"/>
    <p:sldId id="387" r:id="rId28"/>
    <p:sldId id="388" r:id="rId29"/>
    <p:sldId id="389" r:id="rId30"/>
    <p:sldId id="377" r:id="rId31"/>
    <p:sldId id="373" r:id="rId32"/>
    <p:sldId id="267" r:id="rId33"/>
    <p:sldId id="276" r:id="rId34"/>
  </p:sldIdLst>
  <p:sldSz cx="12192000" cy="6858000"/>
  <p:notesSz cx="6889750" cy="100187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78684"/>
    <a:srgbClr val="FFFDFB"/>
    <a:srgbClr val="E37915"/>
    <a:srgbClr val="E400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64120D1-FC03-4137-BD54-F4C2387C03AC}" v="2341" dt="2025-10-15T20:27:18.763"/>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9166" autoAdjust="0"/>
  </p:normalViewPr>
  <p:slideViewPr>
    <p:cSldViewPr snapToGrid="0">
      <p:cViewPr varScale="1">
        <p:scale>
          <a:sx n="53" d="100"/>
          <a:sy n="53" d="100"/>
        </p:scale>
        <p:origin x="544" y="4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4542"/>
    </p:cViewPr>
  </p:sorterViewPr>
  <p:notesViewPr>
    <p:cSldViewPr snapToGrid="0">
      <p:cViewPr varScale="1">
        <p:scale>
          <a:sx n="74" d="100"/>
          <a:sy n="74" d="100"/>
        </p:scale>
        <p:origin x="4026"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2.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slideMaster" Target="slideMasters/slideMaster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pport DZE-CSV" userId="ff3428a1-d196-4f58-9d36-fa53a070ed53" providerId="ADAL" clId="{D1AF0340-1ED4-4B0B-A93D-88E188EAA7E5}"/>
    <pc:docChg chg="undo custSel addSld delSld modSld sldOrd modMainMaster">
      <pc:chgData name="Support DZE-CSV" userId="ff3428a1-d196-4f58-9d36-fa53a070ed53" providerId="ADAL" clId="{D1AF0340-1ED4-4B0B-A93D-88E188EAA7E5}" dt="2025-10-15T20:27:18.763" v="3608" actId="20577"/>
      <pc:docMkLst>
        <pc:docMk/>
      </pc:docMkLst>
      <pc:sldChg chg="addSp modSp add del">
        <pc:chgData name="Support DZE-CSV" userId="ff3428a1-d196-4f58-9d36-fa53a070ed53" providerId="ADAL" clId="{D1AF0340-1ED4-4B0B-A93D-88E188EAA7E5}" dt="2025-10-14T19:36:46.319" v="9" actId="47"/>
        <pc:sldMkLst>
          <pc:docMk/>
          <pc:sldMk cId="2911405694" sldId="256"/>
        </pc:sldMkLst>
        <pc:spChg chg="add mod">
          <ac:chgData name="Support DZE-CSV" userId="ff3428a1-d196-4f58-9d36-fa53a070ed53" providerId="ADAL" clId="{D1AF0340-1ED4-4B0B-A93D-88E188EAA7E5}" dt="2025-10-14T19:36:20.296" v="6"/>
          <ac:spMkLst>
            <pc:docMk/>
            <pc:sldMk cId="2911405694" sldId="256"/>
            <ac:spMk id="4" creationId="{0C693D8B-1574-02A7-229C-31957DB80D8B}"/>
          </ac:spMkLst>
        </pc:spChg>
        <pc:spChg chg="add mod">
          <ac:chgData name="Support DZE-CSV" userId="ff3428a1-d196-4f58-9d36-fa53a070ed53" providerId="ADAL" clId="{D1AF0340-1ED4-4B0B-A93D-88E188EAA7E5}" dt="2025-10-14T19:36:20.296" v="6"/>
          <ac:spMkLst>
            <pc:docMk/>
            <pc:sldMk cId="2911405694" sldId="256"/>
            <ac:spMk id="6" creationId="{91187AED-5EF2-B48A-FFBA-A6D6E1DFB55F}"/>
          </ac:spMkLst>
        </pc:spChg>
        <pc:spChg chg="add mod">
          <ac:chgData name="Support DZE-CSV" userId="ff3428a1-d196-4f58-9d36-fa53a070ed53" providerId="ADAL" clId="{D1AF0340-1ED4-4B0B-A93D-88E188EAA7E5}" dt="2025-10-14T19:36:22.618" v="7"/>
          <ac:spMkLst>
            <pc:docMk/>
            <pc:sldMk cId="2911405694" sldId="256"/>
            <ac:spMk id="7" creationId="{AF877381-2B85-24FA-56FC-A973F8BD155B}"/>
          </ac:spMkLst>
        </pc:spChg>
        <pc:spChg chg="add mod">
          <ac:chgData name="Support DZE-CSV" userId="ff3428a1-d196-4f58-9d36-fa53a070ed53" providerId="ADAL" clId="{D1AF0340-1ED4-4B0B-A93D-88E188EAA7E5}" dt="2025-10-14T19:36:20.296" v="6"/>
          <ac:spMkLst>
            <pc:docMk/>
            <pc:sldMk cId="2911405694" sldId="256"/>
            <ac:spMk id="8" creationId="{4F17C14D-27C1-55AC-5364-2206AD9B7836}"/>
          </ac:spMkLst>
        </pc:spChg>
      </pc:sldChg>
      <pc:sldChg chg="addSp modSp mod modAnim">
        <pc:chgData name="Support DZE-CSV" userId="ff3428a1-d196-4f58-9d36-fa53a070ed53" providerId="ADAL" clId="{D1AF0340-1ED4-4B0B-A93D-88E188EAA7E5}" dt="2025-10-14T19:40:46.577" v="37" actId="1076"/>
        <pc:sldMkLst>
          <pc:docMk/>
          <pc:sldMk cId="704959515" sldId="267"/>
        </pc:sldMkLst>
        <pc:spChg chg="add mod">
          <ac:chgData name="Support DZE-CSV" userId="ff3428a1-d196-4f58-9d36-fa53a070ed53" providerId="ADAL" clId="{D1AF0340-1ED4-4B0B-A93D-88E188EAA7E5}" dt="2025-10-14T19:40:46.577" v="37" actId="1076"/>
          <ac:spMkLst>
            <pc:docMk/>
            <pc:sldMk cId="704959515" sldId="267"/>
            <ac:spMk id="3" creationId="{DEFD3882-AE55-E913-AE30-CF3F28812EDF}"/>
          </ac:spMkLst>
        </pc:spChg>
        <pc:grpChg chg="mod">
          <ac:chgData name="Support DZE-CSV" userId="ff3428a1-d196-4f58-9d36-fa53a070ed53" providerId="ADAL" clId="{D1AF0340-1ED4-4B0B-A93D-88E188EAA7E5}" dt="2025-10-14T19:40:42.772" v="36" actId="14100"/>
          <ac:grpSpMkLst>
            <pc:docMk/>
            <pc:sldMk cId="704959515" sldId="267"/>
            <ac:grpSpMk id="14" creationId="{6DAF4871-19FB-44BF-82F9-BCAAB2378EBE}"/>
          </ac:grpSpMkLst>
        </pc:grpChg>
      </pc:sldChg>
      <pc:sldChg chg="modSp mod modAnim">
        <pc:chgData name="Support DZE-CSV" userId="ff3428a1-d196-4f58-9d36-fa53a070ed53" providerId="ADAL" clId="{D1AF0340-1ED4-4B0B-A93D-88E188EAA7E5}" dt="2025-10-14T21:07:46.147" v="2047" actId="207"/>
        <pc:sldMkLst>
          <pc:docMk/>
          <pc:sldMk cId="1169162816" sldId="283"/>
        </pc:sldMkLst>
        <pc:spChg chg="mod">
          <ac:chgData name="Support DZE-CSV" userId="ff3428a1-d196-4f58-9d36-fa53a070ed53" providerId="ADAL" clId="{D1AF0340-1ED4-4B0B-A93D-88E188EAA7E5}" dt="2025-10-14T20:00:31.392" v="139" actId="20577"/>
          <ac:spMkLst>
            <pc:docMk/>
            <pc:sldMk cId="1169162816" sldId="283"/>
            <ac:spMk id="2" creationId="{00000000-0000-0000-0000-000000000000}"/>
          </ac:spMkLst>
        </pc:spChg>
        <pc:spChg chg="mod">
          <ac:chgData name="Support DZE-CSV" userId="ff3428a1-d196-4f58-9d36-fa53a070ed53" providerId="ADAL" clId="{D1AF0340-1ED4-4B0B-A93D-88E188EAA7E5}" dt="2025-10-14T20:04:22.503" v="341" actId="20577"/>
          <ac:spMkLst>
            <pc:docMk/>
            <pc:sldMk cId="1169162816" sldId="283"/>
            <ac:spMk id="11" creationId="{00000000-0000-0000-0000-000000000000}"/>
          </ac:spMkLst>
        </pc:spChg>
        <pc:spChg chg="mod">
          <ac:chgData name="Support DZE-CSV" userId="ff3428a1-d196-4f58-9d36-fa53a070ed53" providerId="ADAL" clId="{D1AF0340-1ED4-4B0B-A93D-88E188EAA7E5}" dt="2025-10-14T21:07:46.147" v="2047" actId="207"/>
          <ac:spMkLst>
            <pc:docMk/>
            <pc:sldMk cId="1169162816" sldId="283"/>
            <ac:spMk id="12" creationId="{00000000-0000-0000-0000-000000000000}"/>
          </ac:spMkLst>
        </pc:spChg>
      </pc:sldChg>
      <pc:sldChg chg="delSp modSp mod delAnim">
        <pc:chgData name="Support DZE-CSV" userId="ff3428a1-d196-4f58-9d36-fa53a070ed53" providerId="ADAL" clId="{D1AF0340-1ED4-4B0B-A93D-88E188EAA7E5}" dt="2025-10-14T21:07:51.955" v="2048" actId="207"/>
        <pc:sldMkLst>
          <pc:docMk/>
          <pc:sldMk cId="640910184" sldId="285"/>
        </pc:sldMkLst>
        <pc:spChg chg="mod">
          <ac:chgData name="Support DZE-CSV" userId="ff3428a1-d196-4f58-9d36-fa53a070ed53" providerId="ADAL" clId="{D1AF0340-1ED4-4B0B-A93D-88E188EAA7E5}" dt="2025-10-14T20:11:23.248" v="581"/>
          <ac:spMkLst>
            <pc:docMk/>
            <pc:sldMk cId="640910184" sldId="285"/>
            <ac:spMk id="2" creationId="{00000000-0000-0000-0000-000000000000}"/>
          </ac:spMkLst>
        </pc:spChg>
        <pc:spChg chg="del">
          <ac:chgData name="Support DZE-CSV" userId="ff3428a1-d196-4f58-9d36-fa53a070ed53" providerId="ADAL" clId="{D1AF0340-1ED4-4B0B-A93D-88E188EAA7E5}" dt="2025-10-14T20:44:28.392" v="749" actId="478"/>
          <ac:spMkLst>
            <pc:docMk/>
            <pc:sldMk cId="640910184" sldId="285"/>
            <ac:spMk id="8" creationId="{1F68DFD4-4491-4691-B5DD-EA2C4DA3988F}"/>
          </ac:spMkLst>
        </pc:spChg>
        <pc:spChg chg="mod">
          <ac:chgData name="Support DZE-CSV" userId="ff3428a1-d196-4f58-9d36-fa53a070ed53" providerId="ADAL" clId="{D1AF0340-1ED4-4B0B-A93D-88E188EAA7E5}" dt="2025-10-14T20:44:36.784" v="751" actId="20577"/>
          <ac:spMkLst>
            <pc:docMk/>
            <pc:sldMk cId="640910184" sldId="285"/>
            <ac:spMk id="11" creationId="{00000000-0000-0000-0000-000000000000}"/>
          </ac:spMkLst>
        </pc:spChg>
        <pc:spChg chg="mod">
          <ac:chgData name="Support DZE-CSV" userId="ff3428a1-d196-4f58-9d36-fa53a070ed53" providerId="ADAL" clId="{D1AF0340-1ED4-4B0B-A93D-88E188EAA7E5}" dt="2025-10-14T21:07:51.955" v="2048" actId="207"/>
          <ac:spMkLst>
            <pc:docMk/>
            <pc:sldMk cId="640910184" sldId="285"/>
            <ac:spMk id="12" creationId="{00904915-7099-4D5E-AFBA-19751F04FBF6}"/>
          </ac:spMkLst>
        </pc:spChg>
        <pc:grpChg chg="del">
          <ac:chgData name="Support DZE-CSV" userId="ff3428a1-d196-4f58-9d36-fa53a070ed53" providerId="ADAL" clId="{D1AF0340-1ED4-4B0B-A93D-88E188EAA7E5}" dt="2025-10-14T20:44:26.954" v="748" actId="478"/>
          <ac:grpSpMkLst>
            <pc:docMk/>
            <pc:sldMk cId="640910184" sldId="285"/>
            <ac:grpSpMk id="5" creationId="{78D8EAAB-9EF2-42AA-9177-3EBB1EB8FFA0}"/>
          </ac:grpSpMkLst>
        </pc:grpChg>
      </pc:sldChg>
      <pc:sldChg chg="addSp delSp modSp mod modAnim">
        <pc:chgData name="Support DZE-CSV" userId="ff3428a1-d196-4f58-9d36-fa53a070ed53" providerId="ADAL" clId="{D1AF0340-1ED4-4B0B-A93D-88E188EAA7E5}" dt="2025-10-15T20:04:20.219" v="3206" actId="6549"/>
        <pc:sldMkLst>
          <pc:docMk/>
          <pc:sldMk cId="1756947808" sldId="339"/>
        </pc:sldMkLst>
        <pc:spChg chg="mod">
          <ac:chgData name="Support DZE-CSV" userId="ff3428a1-d196-4f58-9d36-fa53a070ed53" providerId="ADAL" clId="{D1AF0340-1ED4-4B0B-A93D-88E188EAA7E5}" dt="2025-10-14T20:05:23.171" v="386"/>
          <ac:spMkLst>
            <pc:docMk/>
            <pc:sldMk cId="1756947808" sldId="339"/>
            <ac:spMk id="2" creationId="{00000000-0000-0000-0000-000000000000}"/>
          </ac:spMkLst>
        </pc:spChg>
        <pc:spChg chg="mod ord">
          <ac:chgData name="Support DZE-CSV" userId="ff3428a1-d196-4f58-9d36-fa53a070ed53" providerId="ADAL" clId="{D1AF0340-1ED4-4B0B-A93D-88E188EAA7E5}" dt="2025-10-14T20:09:46.219" v="573" actId="166"/>
          <ac:spMkLst>
            <pc:docMk/>
            <pc:sldMk cId="1756947808" sldId="339"/>
            <ac:spMk id="3" creationId="{2855235D-3E29-4385-9BC1-342CE109AF4B}"/>
          </ac:spMkLst>
        </pc:spChg>
        <pc:spChg chg="add mod">
          <ac:chgData name="Support DZE-CSV" userId="ff3428a1-d196-4f58-9d36-fa53a070ed53" providerId="ADAL" clId="{D1AF0340-1ED4-4B0B-A93D-88E188EAA7E5}" dt="2025-10-15T20:04:02.821" v="3176" actId="20577"/>
          <ac:spMkLst>
            <pc:docMk/>
            <pc:sldMk cId="1756947808" sldId="339"/>
            <ac:spMk id="4" creationId="{AF78645A-4BF4-8B42-7188-C54F17A88705}"/>
          </ac:spMkLst>
        </pc:spChg>
        <pc:spChg chg="mod">
          <ac:chgData name="Support DZE-CSV" userId="ff3428a1-d196-4f58-9d36-fa53a070ed53" providerId="ADAL" clId="{D1AF0340-1ED4-4B0B-A93D-88E188EAA7E5}" dt="2025-10-14T20:05:36.506" v="420" actId="27636"/>
          <ac:spMkLst>
            <pc:docMk/>
            <pc:sldMk cId="1756947808" sldId="339"/>
            <ac:spMk id="11" creationId="{00000000-0000-0000-0000-000000000000}"/>
          </ac:spMkLst>
        </pc:spChg>
        <pc:spChg chg="mod">
          <ac:chgData name="Support DZE-CSV" userId="ff3428a1-d196-4f58-9d36-fa53a070ed53" providerId="ADAL" clId="{D1AF0340-1ED4-4B0B-A93D-88E188EAA7E5}" dt="2025-10-14T20:09:08.305" v="570" actId="1036"/>
          <ac:spMkLst>
            <pc:docMk/>
            <pc:sldMk cId="1756947808" sldId="339"/>
            <ac:spMk id="12" creationId="{D70D083A-E5BA-EB0E-4B55-0A7A98F21BBF}"/>
          </ac:spMkLst>
        </pc:spChg>
        <pc:spChg chg="mod">
          <ac:chgData name="Support DZE-CSV" userId="ff3428a1-d196-4f58-9d36-fa53a070ed53" providerId="ADAL" clId="{D1AF0340-1ED4-4B0B-A93D-88E188EAA7E5}" dt="2025-10-15T20:04:20.219" v="3206" actId="6549"/>
          <ac:spMkLst>
            <pc:docMk/>
            <pc:sldMk cId="1756947808" sldId="339"/>
            <ac:spMk id="14" creationId="{1E1060C3-9737-45C9-A903-7746E00A78D6}"/>
          </ac:spMkLst>
        </pc:spChg>
        <pc:spChg chg="mod">
          <ac:chgData name="Support DZE-CSV" userId="ff3428a1-d196-4f58-9d36-fa53a070ed53" providerId="ADAL" clId="{D1AF0340-1ED4-4B0B-A93D-88E188EAA7E5}" dt="2025-10-14T20:06:34.063" v="487" actId="20577"/>
          <ac:spMkLst>
            <pc:docMk/>
            <pc:sldMk cId="1756947808" sldId="339"/>
            <ac:spMk id="15" creationId="{2768FC59-79DB-41DE-AE50-44CA79C92BB8}"/>
          </ac:spMkLst>
        </pc:spChg>
        <pc:spChg chg="mod">
          <ac:chgData name="Support DZE-CSV" userId="ff3428a1-d196-4f58-9d36-fa53a070ed53" providerId="ADAL" clId="{D1AF0340-1ED4-4B0B-A93D-88E188EAA7E5}" dt="2025-10-14T20:06:49.487" v="508" actId="20577"/>
          <ac:spMkLst>
            <pc:docMk/>
            <pc:sldMk cId="1756947808" sldId="339"/>
            <ac:spMk id="16" creationId="{CB2798AF-2228-40AB-BD90-88FD430DA0D6}"/>
          </ac:spMkLst>
        </pc:spChg>
        <pc:spChg chg="mod">
          <ac:chgData name="Support DZE-CSV" userId="ff3428a1-d196-4f58-9d36-fa53a070ed53" providerId="ADAL" clId="{D1AF0340-1ED4-4B0B-A93D-88E188EAA7E5}" dt="2025-10-14T20:09:53.552" v="574" actId="1076"/>
          <ac:spMkLst>
            <pc:docMk/>
            <pc:sldMk cId="1756947808" sldId="339"/>
            <ac:spMk id="19" creationId="{87959584-DC99-9BA0-B53C-09EA43CE61D8}"/>
          </ac:spMkLst>
        </pc:spChg>
        <pc:spChg chg="add mod">
          <ac:chgData name="Support DZE-CSV" userId="ff3428a1-d196-4f58-9d36-fa53a070ed53" providerId="ADAL" clId="{D1AF0340-1ED4-4B0B-A93D-88E188EAA7E5}" dt="2025-10-14T21:10:09.060" v="2057" actId="164"/>
          <ac:spMkLst>
            <pc:docMk/>
            <pc:sldMk cId="1756947808" sldId="339"/>
            <ac:spMk id="20" creationId="{75A1DE56-04D8-36C2-7B97-72C9D37EFB4F}"/>
          </ac:spMkLst>
        </pc:spChg>
        <pc:spChg chg="mod ord topLvl">
          <ac:chgData name="Support DZE-CSV" userId="ff3428a1-d196-4f58-9d36-fa53a070ed53" providerId="ADAL" clId="{D1AF0340-1ED4-4B0B-A93D-88E188EAA7E5}" dt="2025-10-14T21:10:09.060" v="2057" actId="164"/>
          <ac:spMkLst>
            <pc:docMk/>
            <pc:sldMk cId="1756947808" sldId="339"/>
            <ac:spMk id="22" creationId="{C1E21A80-7A12-4E0E-BFD5-E02C9B35E40E}"/>
          </ac:spMkLst>
        </pc:spChg>
        <pc:spChg chg="mod">
          <ac:chgData name="Support DZE-CSV" userId="ff3428a1-d196-4f58-9d36-fa53a070ed53" providerId="ADAL" clId="{D1AF0340-1ED4-4B0B-A93D-88E188EAA7E5}" dt="2025-10-14T20:06:23.619" v="478" actId="14100"/>
          <ac:spMkLst>
            <pc:docMk/>
            <pc:sldMk cId="1756947808" sldId="339"/>
            <ac:spMk id="28" creationId="{0CD0381A-2233-46DB-B02F-ECEAA9329133}"/>
          </ac:spMkLst>
        </pc:spChg>
        <pc:spChg chg="mod topLvl">
          <ac:chgData name="Support DZE-CSV" userId="ff3428a1-d196-4f58-9d36-fa53a070ed53" providerId="ADAL" clId="{D1AF0340-1ED4-4B0B-A93D-88E188EAA7E5}" dt="2025-10-14T21:10:09.060" v="2057" actId="164"/>
          <ac:spMkLst>
            <pc:docMk/>
            <pc:sldMk cId="1756947808" sldId="339"/>
            <ac:spMk id="29" creationId="{328C3ABF-7880-4AA8-929E-7122DD1876A0}"/>
          </ac:spMkLst>
        </pc:spChg>
        <pc:spChg chg="mod topLvl">
          <ac:chgData name="Support DZE-CSV" userId="ff3428a1-d196-4f58-9d36-fa53a070ed53" providerId="ADAL" clId="{D1AF0340-1ED4-4B0B-A93D-88E188EAA7E5}" dt="2025-10-14T21:10:09.060" v="2057" actId="164"/>
          <ac:spMkLst>
            <pc:docMk/>
            <pc:sldMk cId="1756947808" sldId="339"/>
            <ac:spMk id="30" creationId="{411B3598-D6E6-4186-894C-F6F1FE5E5ADC}"/>
          </ac:spMkLst>
        </pc:spChg>
        <pc:spChg chg="mod topLvl">
          <ac:chgData name="Support DZE-CSV" userId="ff3428a1-d196-4f58-9d36-fa53a070ed53" providerId="ADAL" clId="{D1AF0340-1ED4-4B0B-A93D-88E188EAA7E5}" dt="2025-10-14T21:10:09.060" v="2057" actId="164"/>
          <ac:spMkLst>
            <pc:docMk/>
            <pc:sldMk cId="1756947808" sldId="339"/>
            <ac:spMk id="31" creationId="{6D6E1D26-1B09-4562-812F-F4BD747936C2}"/>
          </ac:spMkLst>
        </pc:spChg>
        <pc:grpChg chg="add mod">
          <ac:chgData name="Support DZE-CSV" userId="ff3428a1-d196-4f58-9d36-fa53a070ed53" providerId="ADAL" clId="{D1AF0340-1ED4-4B0B-A93D-88E188EAA7E5}" dt="2025-10-14T20:09:41.284" v="572" actId="1076"/>
          <ac:grpSpMkLst>
            <pc:docMk/>
            <pc:sldMk cId="1756947808" sldId="339"/>
            <ac:grpSpMk id="8" creationId="{0B25ED17-3515-A32E-EC82-63B42C2B3AB7}"/>
          </ac:grpSpMkLst>
        </pc:grpChg>
        <pc:grpChg chg="add mod">
          <ac:chgData name="Support DZE-CSV" userId="ff3428a1-d196-4f58-9d36-fa53a070ed53" providerId="ADAL" clId="{D1AF0340-1ED4-4B0B-A93D-88E188EAA7E5}" dt="2025-10-14T21:09:35.824" v="2055" actId="164"/>
          <ac:grpSpMkLst>
            <pc:docMk/>
            <pc:sldMk cId="1756947808" sldId="339"/>
            <ac:grpSpMk id="21" creationId="{C894D9D4-13AD-9E9D-A51B-9F635E1BA751}"/>
          </ac:grpSpMkLst>
        </pc:grpChg>
        <pc:grpChg chg="add mod">
          <ac:chgData name="Support DZE-CSV" userId="ff3428a1-d196-4f58-9d36-fa53a070ed53" providerId="ADAL" clId="{D1AF0340-1ED4-4B0B-A93D-88E188EAA7E5}" dt="2025-10-14T21:10:09.060" v="2057" actId="164"/>
          <ac:grpSpMkLst>
            <pc:docMk/>
            <pc:sldMk cId="1756947808" sldId="339"/>
            <ac:grpSpMk id="23" creationId="{A3CE772F-4B19-2CCE-3585-7056324ACCFB}"/>
          </ac:grpSpMkLst>
        </pc:grpChg>
        <pc:grpChg chg="mod">
          <ac:chgData name="Support DZE-CSV" userId="ff3428a1-d196-4f58-9d36-fa53a070ed53" providerId="ADAL" clId="{D1AF0340-1ED4-4B0B-A93D-88E188EAA7E5}" dt="2025-10-14T20:09:33.804" v="571" actId="1076"/>
          <ac:grpSpMkLst>
            <pc:docMk/>
            <pc:sldMk cId="1756947808" sldId="339"/>
            <ac:grpSpMk id="32" creationId="{C2504B20-AA96-48AC-A577-6306DA4AC5E2}"/>
          </ac:grpSpMkLst>
        </pc:grpChg>
        <pc:grpChg chg="mod">
          <ac:chgData name="Support DZE-CSV" userId="ff3428a1-d196-4f58-9d36-fa53a070ed53" providerId="ADAL" clId="{D1AF0340-1ED4-4B0B-A93D-88E188EAA7E5}" dt="2025-10-14T21:09:35.824" v="2055" actId="164"/>
          <ac:grpSpMkLst>
            <pc:docMk/>
            <pc:sldMk cId="1756947808" sldId="339"/>
            <ac:grpSpMk id="33" creationId="{11D41C1B-8101-4D35-A75B-2F166793F0AC}"/>
          </ac:grpSpMkLst>
        </pc:grpChg>
        <pc:grpChg chg="del mod">
          <ac:chgData name="Support DZE-CSV" userId="ff3428a1-d196-4f58-9d36-fa53a070ed53" providerId="ADAL" clId="{D1AF0340-1ED4-4B0B-A93D-88E188EAA7E5}" dt="2025-10-14T21:10:00.306" v="2056" actId="165"/>
          <ac:grpSpMkLst>
            <pc:docMk/>
            <pc:sldMk cId="1756947808" sldId="339"/>
            <ac:grpSpMk id="34" creationId="{65C92060-DBFE-41A3-87B8-DADE0CE1E05E}"/>
          </ac:grpSpMkLst>
        </pc:grpChg>
        <pc:grpChg chg="mod">
          <ac:chgData name="Support DZE-CSV" userId="ff3428a1-d196-4f58-9d36-fa53a070ed53" providerId="ADAL" clId="{D1AF0340-1ED4-4B0B-A93D-88E188EAA7E5}" dt="2025-10-14T20:09:33.804" v="571" actId="1076"/>
          <ac:grpSpMkLst>
            <pc:docMk/>
            <pc:sldMk cId="1756947808" sldId="339"/>
            <ac:grpSpMk id="35" creationId="{658BE03A-9D31-46DE-87E4-EC07E8C81E84}"/>
          </ac:grpSpMkLst>
        </pc:grpChg>
        <pc:cxnChg chg="mod">
          <ac:chgData name="Support DZE-CSV" userId="ff3428a1-d196-4f58-9d36-fa53a070ed53" providerId="ADAL" clId="{D1AF0340-1ED4-4B0B-A93D-88E188EAA7E5}" dt="2025-10-14T20:09:33.804" v="571" actId="1076"/>
          <ac:cxnSpMkLst>
            <pc:docMk/>
            <pc:sldMk cId="1756947808" sldId="339"/>
            <ac:cxnSpMk id="5" creationId="{18448C8F-E344-4D05-A212-97E6830E3179}"/>
          </ac:cxnSpMkLst>
        </pc:cxnChg>
        <pc:cxnChg chg="add mod ord">
          <ac:chgData name="Support DZE-CSV" userId="ff3428a1-d196-4f58-9d36-fa53a070ed53" providerId="ADAL" clId="{D1AF0340-1ED4-4B0B-A93D-88E188EAA7E5}" dt="2025-10-14T21:09:35.824" v="2055" actId="164"/>
          <ac:cxnSpMkLst>
            <pc:docMk/>
            <pc:sldMk cId="1756947808" sldId="339"/>
            <ac:cxnSpMk id="6" creationId="{C1BE0F4B-5FCC-E832-C6A1-76C0B4EF0A16}"/>
          </ac:cxnSpMkLst>
        </pc:cxnChg>
        <pc:cxnChg chg="mod">
          <ac:chgData name="Support DZE-CSV" userId="ff3428a1-d196-4f58-9d36-fa53a070ed53" providerId="ADAL" clId="{D1AF0340-1ED4-4B0B-A93D-88E188EAA7E5}" dt="2025-10-14T20:09:33.804" v="571" actId="1076"/>
          <ac:cxnSpMkLst>
            <pc:docMk/>
            <pc:sldMk cId="1756947808" sldId="339"/>
            <ac:cxnSpMk id="18" creationId="{F83E2CB4-3970-4873-9637-D60405E43691}"/>
          </ac:cxnSpMkLst>
        </pc:cxnChg>
      </pc:sldChg>
      <pc:sldChg chg="modSp modAnim">
        <pc:chgData name="Support DZE-CSV" userId="ff3428a1-d196-4f58-9d36-fa53a070ed53" providerId="ADAL" clId="{D1AF0340-1ED4-4B0B-A93D-88E188EAA7E5}" dt="2025-10-15T20:09:56.328" v="3392" actId="115"/>
        <pc:sldMkLst>
          <pc:docMk/>
          <pc:sldMk cId="1312244611" sldId="340"/>
        </pc:sldMkLst>
        <pc:spChg chg="mod">
          <ac:chgData name="Support DZE-CSV" userId="ff3428a1-d196-4f58-9d36-fa53a070ed53" providerId="ADAL" clId="{D1AF0340-1ED4-4B0B-A93D-88E188EAA7E5}" dt="2025-10-14T20:44:59.602" v="753"/>
          <ac:spMkLst>
            <pc:docMk/>
            <pc:sldMk cId="1312244611" sldId="340"/>
            <ac:spMk id="2" creationId="{00000000-0000-0000-0000-000000000000}"/>
          </ac:spMkLst>
        </pc:spChg>
        <pc:spChg chg="mod">
          <ac:chgData name="Support DZE-CSV" userId="ff3428a1-d196-4f58-9d36-fa53a070ed53" providerId="ADAL" clId="{D1AF0340-1ED4-4B0B-A93D-88E188EAA7E5}" dt="2025-10-14T20:44:48.917" v="752"/>
          <ac:spMkLst>
            <pc:docMk/>
            <pc:sldMk cId="1312244611" sldId="340"/>
            <ac:spMk id="11" creationId="{00000000-0000-0000-0000-000000000000}"/>
          </ac:spMkLst>
        </pc:spChg>
        <pc:spChg chg="mod">
          <ac:chgData name="Support DZE-CSV" userId="ff3428a1-d196-4f58-9d36-fa53a070ed53" providerId="ADAL" clId="{D1AF0340-1ED4-4B0B-A93D-88E188EAA7E5}" dt="2025-10-15T20:09:56.328" v="3392" actId="115"/>
          <ac:spMkLst>
            <pc:docMk/>
            <pc:sldMk cId="1312244611" sldId="340"/>
            <ac:spMk id="12" creationId="{00904915-7099-4D5E-AFBA-19751F04FBF6}"/>
          </ac:spMkLst>
        </pc:spChg>
      </pc:sldChg>
      <pc:sldChg chg="modSp mod">
        <pc:chgData name="Support DZE-CSV" userId="ff3428a1-d196-4f58-9d36-fa53a070ed53" providerId="ADAL" clId="{D1AF0340-1ED4-4B0B-A93D-88E188EAA7E5}" dt="2025-10-14T21:08:02.839" v="2051" actId="207"/>
        <pc:sldMkLst>
          <pc:docMk/>
          <pc:sldMk cId="45911768" sldId="341"/>
        </pc:sldMkLst>
        <pc:spChg chg="mod">
          <ac:chgData name="Support DZE-CSV" userId="ff3428a1-d196-4f58-9d36-fa53a070ed53" providerId="ADAL" clId="{D1AF0340-1ED4-4B0B-A93D-88E188EAA7E5}" dt="2025-10-14T20:51:00.720" v="1212"/>
          <ac:spMkLst>
            <pc:docMk/>
            <pc:sldMk cId="45911768" sldId="341"/>
            <ac:spMk id="2" creationId="{00000000-0000-0000-0000-000000000000}"/>
          </ac:spMkLst>
        </pc:spChg>
        <pc:spChg chg="mod">
          <ac:chgData name="Support DZE-CSV" userId="ff3428a1-d196-4f58-9d36-fa53a070ed53" providerId="ADAL" clId="{D1AF0340-1ED4-4B0B-A93D-88E188EAA7E5}" dt="2025-10-14T20:55:07.344" v="1350" actId="20577"/>
          <ac:spMkLst>
            <pc:docMk/>
            <pc:sldMk cId="45911768" sldId="341"/>
            <ac:spMk id="11" creationId="{00000000-0000-0000-0000-000000000000}"/>
          </ac:spMkLst>
        </pc:spChg>
        <pc:spChg chg="mod">
          <ac:chgData name="Support DZE-CSV" userId="ff3428a1-d196-4f58-9d36-fa53a070ed53" providerId="ADAL" clId="{D1AF0340-1ED4-4B0B-A93D-88E188EAA7E5}" dt="2025-10-14T21:08:02.839" v="2051" actId="207"/>
          <ac:spMkLst>
            <pc:docMk/>
            <pc:sldMk cId="45911768" sldId="341"/>
            <ac:spMk id="12" creationId="{00904915-7099-4D5E-AFBA-19751F04FBF6}"/>
          </ac:spMkLst>
        </pc:spChg>
      </pc:sldChg>
      <pc:sldChg chg="modSp mod">
        <pc:chgData name="Support DZE-CSV" userId="ff3428a1-d196-4f58-9d36-fa53a070ed53" providerId="ADAL" clId="{D1AF0340-1ED4-4B0B-A93D-88E188EAA7E5}" dt="2025-10-14T21:08:05.516" v="2052" actId="207"/>
        <pc:sldMkLst>
          <pc:docMk/>
          <pc:sldMk cId="3217872685" sldId="342"/>
        </pc:sldMkLst>
        <pc:spChg chg="mod">
          <ac:chgData name="Support DZE-CSV" userId="ff3428a1-d196-4f58-9d36-fa53a070ed53" providerId="ADAL" clId="{D1AF0340-1ED4-4B0B-A93D-88E188EAA7E5}" dt="2025-10-14T20:52:29.469" v="1285"/>
          <ac:spMkLst>
            <pc:docMk/>
            <pc:sldMk cId="3217872685" sldId="342"/>
            <ac:spMk id="2" creationId="{00000000-0000-0000-0000-000000000000}"/>
          </ac:spMkLst>
        </pc:spChg>
        <pc:spChg chg="mod">
          <ac:chgData name="Support DZE-CSV" userId="ff3428a1-d196-4f58-9d36-fa53a070ed53" providerId="ADAL" clId="{D1AF0340-1ED4-4B0B-A93D-88E188EAA7E5}" dt="2025-10-14T20:55:43.207" v="1375" actId="20577"/>
          <ac:spMkLst>
            <pc:docMk/>
            <pc:sldMk cId="3217872685" sldId="342"/>
            <ac:spMk id="11" creationId="{00000000-0000-0000-0000-000000000000}"/>
          </ac:spMkLst>
        </pc:spChg>
        <pc:spChg chg="mod">
          <ac:chgData name="Support DZE-CSV" userId="ff3428a1-d196-4f58-9d36-fa53a070ed53" providerId="ADAL" clId="{D1AF0340-1ED4-4B0B-A93D-88E188EAA7E5}" dt="2025-10-14T21:08:05.516" v="2052" actId="207"/>
          <ac:spMkLst>
            <pc:docMk/>
            <pc:sldMk cId="3217872685" sldId="342"/>
            <ac:spMk id="12" creationId="{00904915-7099-4D5E-AFBA-19751F04FBF6}"/>
          </ac:spMkLst>
        </pc:spChg>
      </pc:sldChg>
      <pc:sldChg chg="modSp mod">
        <pc:chgData name="Support DZE-CSV" userId="ff3428a1-d196-4f58-9d36-fa53a070ed53" providerId="ADAL" clId="{D1AF0340-1ED4-4B0B-A93D-88E188EAA7E5}" dt="2025-10-14T21:12:22.683" v="2069" actId="313"/>
        <pc:sldMkLst>
          <pc:docMk/>
          <pc:sldMk cId="4185586785" sldId="343"/>
        </pc:sldMkLst>
        <pc:spChg chg="mod">
          <ac:chgData name="Support DZE-CSV" userId="ff3428a1-d196-4f58-9d36-fa53a070ed53" providerId="ADAL" clId="{D1AF0340-1ED4-4B0B-A93D-88E188EAA7E5}" dt="2025-10-14T20:57:54.866" v="1486"/>
          <ac:spMkLst>
            <pc:docMk/>
            <pc:sldMk cId="4185586785" sldId="343"/>
            <ac:spMk id="2" creationId="{00000000-0000-0000-0000-000000000000}"/>
          </ac:spMkLst>
        </pc:spChg>
        <pc:spChg chg="mod">
          <ac:chgData name="Support DZE-CSV" userId="ff3428a1-d196-4f58-9d36-fa53a070ed53" providerId="ADAL" clId="{D1AF0340-1ED4-4B0B-A93D-88E188EAA7E5}" dt="2025-10-14T20:58:12.592" v="1504" actId="20577"/>
          <ac:spMkLst>
            <pc:docMk/>
            <pc:sldMk cId="4185586785" sldId="343"/>
            <ac:spMk id="11" creationId="{00000000-0000-0000-0000-000000000000}"/>
          </ac:spMkLst>
        </pc:spChg>
        <pc:spChg chg="mod">
          <ac:chgData name="Support DZE-CSV" userId="ff3428a1-d196-4f58-9d36-fa53a070ed53" providerId="ADAL" clId="{D1AF0340-1ED4-4B0B-A93D-88E188EAA7E5}" dt="2025-10-14T21:12:22.683" v="2069" actId="313"/>
          <ac:spMkLst>
            <pc:docMk/>
            <pc:sldMk cId="4185586785" sldId="343"/>
            <ac:spMk id="12" creationId="{00904915-7099-4D5E-AFBA-19751F04FBF6}"/>
          </ac:spMkLst>
        </pc:spChg>
      </pc:sldChg>
      <pc:sldChg chg="modSp mod">
        <pc:chgData name="Support DZE-CSV" userId="ff3428a1-d196-4f58-9d36-fa53a070ed53" providerId="ADAL" clId="{D1AF0340-1ED4-4B0B-A93D-88E188EAA7E5}" dt="2025-10-14T21:08:11.134" v="2054" actId="207"/>
        <pc:sldMkLst>
          <pc:docMk/>
          <pc:sldMk cId="2178479034" sldId="344"/>
        </pc:sldMkLst>
        <pc:spChg chg="mod">
          <ac:chgData name="Support DZE-CSV" userId="ff3428a1-d196-4f58-9d36-fa53a070ed53" providerId="ADAL" clId="{D1AF0340-1ED4-4B0B-A93D-88E188EAA7E5}" dt="2025-10-14T21:01:18.996" v="1759"/>
          <ac:spMkLst>
            <pc:docMk/>
            <pc:sldMk cId="2178479034" sldId="344"/>
            <ac:spMk id="2" creationId="{00000000-0000-0000-0000-000000000000}"/>
          </ac:spMkLst>
        </pc:spChg>
        <pc:spChg chg="mod">
          <ac:chgData name="Support DZE-CSV" userId="ff3428a1-d196-4f58-9d36-fa53a070ed53" providerId="ADAL" clId="{D1AF0340-1ED4-4B0B-A93D-88E188EAA7E5}" dt="2025-10-14T21:01:34.804" v="1782" actId="20577"/>
          <ac:spMkLst>
            <pc:docMk/>
            <pc:sldMk cId="2178479034" sldId="344"/>
            <ac:spMk id="11" creationId="{00000000-0000-0000-0000-000000000000}"/>
          </ac:spMkLst>
        </pc:spChg>
        <pc:spChg chg="mod">
          <ac:chgData name="Support DZE-CSV" userId="ff3428a1-d196-4f58-9d36-fa53a070ed53" providerId="ADAL" clId="{D1AF0340-1ED4-4B0B-A93D-88E188EAA7E5}" dt="2025-10-14T21:08:11.134" v="2054" actId="207"/>
          <ac:spMkLst>
            <pc:docMk/>
            <pc:sldMk cId="2178479034" sldId="344"/>
            <ac:spMk id="12" creationId="{00904915-7099-4D5E-AFBA-19751F04FBF6}"/>
          </ac:spMkLst>
        </pc:spChg>
      </pc:sldChg>
      <pc:sldChg chg="modSp ord">
        <pc:chgData name="Support DZE-CSV" userId="ff3428a1-d196-4f58-9d36-fa53a070ed53" providerId="ADAL" clId="{D1AF0340-1ED4-4B0B-A93D-88E188EAA7E5}" dt="2025-10-15T20:11:16.751" v="3394"/>
        <pc:sldMkLst>
          <pc:docMk/>
          <pc:sldMk cId="3585118908" sldId="345"/>
        </pc:sldMkLst>
        <pc:spChg chg="mod">
          <ac:chgData name="Support DZE-CSV" userId="ff3428a1-d196-4f58-9d36-fa53a070ed53" providerId="ADAL" clId="{D1AF0340-1ED4-4B0B-A93D-88E188EAA7E5}" dt="2025-10-14T20:53:45.557" v="1292"/>
          <ac:spMkLst>
            <pc:docMk/>
            <pc:sldMk cId="3585118908" sldId="345"/>
            <ac:spMk id="2" creationId="{00000000-0000-0000-0000-000000000000}"/>
          </ac:spMkLst>
        </pc:spChg>
        <pc:spChg chg="mod">
          <ac:chgData name="Support DZE-CSV" userId="ff3428a1-d196-4f58-9d36-fa53a070ed53" providerId="ADAL" clId="{D1AF0340-1ED4-4B0B-A93D-88E188EAA7E5}" dt="2025-10-14T20:53:38.145" v="1291"/>
          <ac:spMkLst>
            <pc:docMk/>
            <pc:sldMk cId="3585118908" sldId="345"/>
            <ac:spMk id="11" creationId="{00000000-0000-0000-0000-000000000000}"/>
          </ac:spMkLst>
        </pc:spChg>
        <pc:spChg chg="mod">
          <ac:chgData name="Support DZE-CSV" userId="ff3428a1-d196-4f58-9d36-fa53a070ed53" providerId="ADAL" clId="{D1AF0340-1ED4-4B0B-A93D-88E188EAA7E5}" dt="2025-10-14T21:08:00.036" v="2050" actId="207"/>
          <ac:spMkLst>
            <pc:docMk/>
            <pc:sldMk cId="3585118908" sldId="345"/>
            <ac:spMk id="12" creationId="{00904915-7099-4D5E-AFBA-19751F04FBF6}"/>
          </ac:spMkLst>
        </pc:spChg>
      </pc:sldChg>
      <pc:sldChg chg="addSp delSp modSp add del mod">
        <pc:chgData name="Support DZE-CSV" userId="ff3428a1-d196-4f58-9d36-fa53a070ed53" providerId="ADAL" clId="{D1AF0340-1ED4-4B0B-A93D-88E188EAA7E5}" dt="2025-10-15T19:59:53" v="3155" actId="6549"/>
        <pc:sldMkLst>
          <pc:docMk/>
          <pc:sldMk cId="1889762547" sldId="370"/>
        </pc:sldMkLst>
        <pc:spChg chg="mod">
          <ac:chgData name="Support DZE-CSV" userId="ff3428a1-d196-4f58-9d36-fa53a070ed53" providerId="ADAL" clId="{D1AF0340-1ED4-4B0B-A93D-88E188EAA7E5}" dt="2025-10-14T19:37:41.014" v="18" actId="255"/>
          <ac:spMkLst>
            <pc:docMk/>
            <pc:sldMk cId="1889762547" sldId="370"/>
            <ac:spMk id="2" creationId="{00000000-0000-0000-0000-000000000000}"/>
          </ac:spMkLst>
        </pc:spChg>
        <pc:spChg chg="mod">
          <ac:chgData name="Support DZE-CSV" userId="ff3428a1-d196-4f58-9d36-fa53a070ed53" providerId="ADAL" clId="{D1AF0340-1ED4-4B0B-A93D-88E188EAA7E5}" dt="2025-10-15T19:59:53" v="3155" actId="6549"/>
          <ac:spMkLst>
            <pc:docMk/>
            <pc:sldMk cId="1889762547" sldId="370"/>
            <ac:spMk id="3" creationId="{00000000-0000-0000-0000-000000000000}"/>
          </ac:spMkLst>
        </pc:spChg>
        <pc:spChg chg="del">
          <ac:chgData name="Support DZE-CSV" userId="ff3428a1-d196-4f58-9d36-fa53a070ed53" providerId="ADAL" clId="{D1AF0340-1ED4-4B0B-A93D-88E188EAA7E5}" dt="2025-10-14T19:36:50.446" v="11" actId="478"/>
          <ac:spMkLst>
            <pc:docMk/>
            <pc:sldMk cId="1889762547" sldId="370"/>
            <ac:spMk id="7" creationId="{A3C6145E-6BBB-F422-F12E-DDADE00D0B6C}"/>
          </ac:spMkLst>
        </pc:spChg>
        <pc:picChg chg="del">
          <ac:chgData name="Support DZE-CSV" userId="ff3428a1-d196-4f58-9d36-fa53a070ed53" providerId="ADAL" clId="{D1AF0340-1ED4-4B0B-A93D-88E188EAA7E5}" dt="2025-10-14T19:36:50.929" v="12" actId="478"/>
          <ac:picMkLst>
            <pc:docMk/>
            <pc:sldMk cId="1889762547" sldId="370"/>
            <ac:picMk id="4" creationId="{196B8E73-820C-DA7F-DAB5-AF1C9799F563}"/>
          </ac:picMkLst>
        </pc:picChg>
        <pc:picChg chg="add del">
          <ac:chgData name="Support DZE-CSV" userId="ff3428a1-d196-4f58-9d36-fa53a070ed53" providerId="ADAL" clId="{D1AF0340-1ED4-4B0B-A93D-88E188EAA7E5}" dt="2025-10-14T19:36:49.035" v="10" actId="478"/>
          <ac:picMkLst>
            <pc:docMk/>
            <pc:sldMk cId="1889762547" sldId="370"/>
            <ac:picMk id="9" creationId="{8ADCB42E-6D81-9983-87D1-26D1896CA6DF}"/>
          </ac:picMkLst>
        </pc:picChg>
      </pc:sldChg>
      <pc:sldChg chg="modSp add">
        <pc:chgData name="Support DZE-CSV" userId="ff3428a1-d196-4f58-9d36-fa53a070ed53" providerId="ADAL" clId="{D1AF0340-1ED4-4B0B-A93D-88E188EAA7E5}" dt="2025-10-15T20:27:18.763" v="3608" actId="20577"/>
        <pc:sldMkLst>
          <pc:docMk/>
          <pc:sldMk cId="1741293847" sldId="373"/>
        </pc:sldMkLst>
        <pc:spChg chg="mod">
          <ac:chgData name="Support DZE-CSV" userId="ff3428a1-d196-4f58-9d36-fa53a070ed53" providerId="ADAL" clId="{D1AF0340-1ED4-4B0B-A93D-88E188EAA7E5}" dt="2025-10-15T20:27:18.763" v="3608" actId="20577"/>
          <ac:spMkLst>
            <pc:docMk/>
            <pc:sldMk cId="1741293847" sldId="373"/>
            <ac:spMk id="3" creationId="{F5A60083-F717-E8C2-510F-278F0B1FC9FC}"/>
          </ac:spMkLst>
        </pc:spChg>
      </pc:sldChg>
      <pc:sldChg chg="modSp add mod">
        <pc:chgData name="Support DZE-CSV" userId="ff3428a1-d196-4f58-9d36-fa53a070ed53" providerId="ADAL" clId="{D1AF0340-1ED4-4B0B-A93D-88E188EAA7E5}" dt="2025-10-14T19:54:28.520" v="111" actId="20577"/>
        <pc:sldMkLst>
          <pc:docMk/>
          <pc:sldMk cId="2447812936" sldId="374"/>
        </pc:sldMkLst>
        <pc:graphicFrameChg chg="modGraphic">
          <ac:chgData name="Support DZE-CSV" userId="ff3428a1-d196-4f58-9d36-fa53a070ed53" providerId="ADAL" clId="{D1AF0340-1ED4-4B0B-A93D-88E188EAA7E5}" dt="2025-10-14T19:54:28.520" v="111" actId="20577"/>
          <ac:graphicFrameMkLst>
            <pc:docMk/>
            <pc:sldMk cId="2447812936" sldId="374"/>
            <ac:graphicFrameMk id="4" creationId="{EC3F95EF-6BE0-EFF3-30B8-DCD91DD0AC39}"/>
          </ac:graphicFrameMkLst>
        </pc:graphicFrameChg>
      </pc:sldChg>
      <pc:sldChg chg="modSp add mod">
        <pc:chgData name="Support DZE-CSV" userId="ff3428a1-d196-4f58-9d36-fa53a070ed53" providerId="ADAL" clId="{D1AF0340-1ED4-4B0B-A93D-88E188EAA7E5}" dt="2025-10-14T20:00:52.743" v="165" actId="20577"/>
        <pc:sldMkLst>
          <pc:docMk/>
          <pc:sldMk cId="3674959592" sldId="375"/>
        </pc:sldMkLst>
        <pc:graphicFrameChg chg="modGraphic">
          <ac:chgData name="Support DZE-CSV" userId="ff3428a1-d196-4f58-9d36-fa53a070ed53" providerId="ADAL" clId="{D1AF0340-1ED4-4B0B-A93D-88E188EAA7E5}" dt="2025-10-14T20:00:52.743" v="165" actId="20577"/>
          <ac:graphicFrameMkLst>
            <pc:docMk/>
            <pc:sldMk cId="3674959592" sldId="375"/>
            <ac:graphicFrameMk id="4" creationId="{EC3F95EF-6BE0-EFF3-30B8-DCD91DD0AC39}"/>
          </ac:graphicFrameMkLst>
        </pc:graphicFrameChg>
      </pc:sldChg>
      <pc:sldChg chg="add">
        <pc:chgData name="Support DZE-CSV" userId="ff3428a1-d196-4f58-9d36-fa53a070ed53" providerId="ADAL" clId="{D1AF0340-1ED4-4B0B-A93D-88E188EAA7E5}" dt="2025-10-14T19:50:49.980" v="38"/>
        <pc:sldMkLst>
          <pc:docMk/>
          <pc:sldMk cId="925486165" sldId="377"/>
        </pc:sldMkLst>
      </pc:sldChg>
      <pc:sldChg chg="modSp add mod">
        <pc:chgData name="Support DZE-CSV" userId="ff3428a1-d196-4f58-9d36-fa53a070ed53" providerId="ADAL" clId="{D1AF0340-1ED4-4B0B-A93D-88E188EAA7E5}" dt="2025-10-14T21:04:12.286" v="1947" actId="20577"/>
        <pc:sldMkLst>
          <pc:docMk/>
          <pc:sldMk cId="787468501" sldId="378"/>
        </pc:sldMkLst>
        <pc:graphicFrameChg chg="modGraphic">
          <ac:chgData name="Support DZE-CSV" userId="ff3428a1-d196-4f58-9d36-fa53a070ed53" providerId="ADAL" clId="{D1AF0340-1ED4-4B0B-A93D-88E188EAA7E5}" dt="2025-10-14T21:04:12.286" v="1947" actId="20577"/>
          <ac:graphicFrameMkLst>
            <pc:docMk/>
            <pc:sldMk cId="787468501" sldId="378"/>
            <ac:graphicFrameMk id="4" creationId="{EC3F95EF-6BE0-EFF3-30B8-DCD91DD0AC39}"/>
          </ac:graphicFrameMkLst>
        </pc:graphicFrameChg>
      </pc:sldChg>
      <pc:sldChg chg="add">
        <pc:chgData name="Support DZE-CSV" userId="ff3428a1-d196-4f58-9d36-fa53a070ed53" providerId="ADAL" clId="{D1AF0340-1ED4-4B0B-A93D-88E188EAA7E5}" dt="2025-10-14T19:50:49.980" v="38"/>
        <pc:sldMkLst>
          <pc:docMk/>
          <pc:sldMk cId="2860838534" sldId="379"/>
        </pc:sldMkLst>
      </pc:sldChg>
      <pc:sldChg chg="add">
        <pc:chgData name="Support DZE-CSV" userId="ff3428a1-d196-4f58-9d36-fa53a070ed53" providerId="ADAL" clId="{D1AF0340-1ED4-4B0B-A93D-88E188EAA7E5}" dt="2025-10-14T19:52:59.012" v="66"/>
        <pc:sldMkLst>
          <pc:docMk/>
          <pc:sldMk cId="870708038" sldId="380"/>
        </pc:sldMkLst>
      </pc:sldChg>
      <pc:sldChg chg="add">
        <pc:chgData name="Support DZE-CSV" userId="ff3428a1-d196-4f58-9d36-fa53a070ed53" providerId="ADAL" clId="{D1AF0340-1ED4-4B0B-A93D-88E188EAA7E5}" dt="2025-10-14T19:52:59.012" v="66"/>
        <pc:sldMkLst>
          <pc:docMk/>
          <pc:sldMk cId="1404046050" sldId="382"/>
        </pc:sldMkLst>
      </pc:sldChg>
      <pc:sldChg chg="add">
        <pc:chgData name="Support DZE-CSV" userId="ff3428a1-d196-4f58-9d36-fa53a070ed53" providerId="ADAL" clId="{D1AF0340-1ED4-4B0B-A93D-88E188EAA7E5}" dt="2025-10-14T19:52:59.012" v="66"/>
        <pc:sldMkLst>
          <pc:docMk/>
          <pc:sldMk cId="1665312778" sldId="383"/>
        </pc:sldMkLst>
      </pc:sldChg>
      <pc:sldChg chg="modSp add mod">
        <pc:chgData name="Support DZE-CSV" userId="ff3428a1-d196-4f58-9d36-fa53a070ed53" providerId="ADAL" clId="{D1AF0340-1ED4-4B0B-A93D-88E188EAA7E5}" dt="2025-10-15T20:01:27.132" v="3172" actId="20577"/>
        <pc:sldMkLst>
          <pc:docMk/>
          <pc:sldMk cId="2716690243" sldId="384"/>
        </pc:sldMkLst>
        <pc:spChg chg="mod">
          <ac:chgData name="Support DZE-CSV" userId="ff3428a1-d196-4f58-9d36-fa53a070ed53" providerId="ADAL" clId="{D1AF0340-1ED4-4B0B-A93D-88E188EAA7E5}" dt="2025-10-15T20:01:27.132" v="3172" actId="20577"/>
          <ac:spMkLst>
            <pc:docMk/>
            <pc:sldMk cId="2716690243" sldId="384"/>
            <ac:spMk id="5" creationId="{0D79240D-EF7D-80D6-8CA5-19BF7BDC813B}"/>
          </ac:spMkLst>
        </pc:spChg>
      </pc:sldChg>
      <pc:sldChg chg="add">
        <pc:chgData name="Support DZE-CSV" userId="ff3428a1-d196-4f58-9d36-fa53a070ed53" providerId="ADAL" clId="{D1AF0340-1ED4-4B0B-A93D-88E188EAA7E5}" dt="2025-10-14T19:52:59.012" v="66"/>
        <pc:sldMkLst>
          <pc:docMk/>
          <pc:sldMk cId="2315378419" sldId="385"/>
        </pc:sldMkLst>
      </pc:sldChg>
      <pc:sldChg chg="delSp modSp add mod modAnim">
        <pc:chgData name="Support DZE-CSV" userId="ff3428a1-d196-4f58-9d36-fa53a070ed53" providerId="ADAL" clId="{D1AF0340-1ED4-4B0B-A93D-88E188EAA7E5}" dt="2025-10-15T20:21:13.866" v="3546" actId="6549"/>
        <pc:sldMkLst>
          <pc:docMk/>
          <pc:sldMk cId="2490106935" sldId="386"/>
        </pc:sldMkLst>
        <pc:spChg chg="mod">
          <ac:chgData name="Support DZE-CSV" userId="ff3428a1-d196-4f58-9d36-fa53a070ed53" providerId="ADAL" clId="{D1AF0340-1ED4-4B0B-A93D-88E188EAA7E5}" dt="2025-10-15T20:21:13.866" v="3546" actId="6549"/>
          <ac:spMkLst>
            <pc:docMk/>
            <pc:sldMk cId="2490106935" sldId="386"/>
            <ac:spMk id="5" creationId="{2B87BB7A-F7E0-4C7B-8609-6726577F769D}"/>
          </ac:spMkLst>
        </pc:spChg>
        <pc:spChg chg="del">
          <ac:chgData name="Support DZE-CSV" userId="ff3428a1-d196-4f58-9d36-fa53a070ed53" providerId="ADAL" clId="{D1AF0340-1ED4-4B0B-A93D-88E188EAA7E5}" dt="2025-10-14T21:36:53.868" v="2691" actId="478"/>
          <ac:spMkLst>
            <pc:docMk/>
            <pc:sldMk cId="2490106935" sldId="386"/>
            <ac:spMk id="8" creationId="{2A858669-4EDB-0EC2-D981-5BCC8823D6B7}"/>
          </ac:spMkLst>
        </pc:spChg>
        <pc:picChg chg="del">
          <ac:chgData name="Support DZE-CSV" userId="ff3428a1-d196-4f58-9d36-fa53a070ed53" providerId="ADAL" clId="{D1AF0340-1ED4-4B0B-A93D-88E188EAA7E5}" dt="2025-10-14T21:36:51.999" v="2690" actId="478"/>
          <ac:picMkLst>
            <pc:docMk/>
            <pc:sldMk cId="2490106935" sldId="386"/>
            <ac:picMk id="7" creationId="{12BB7C6B-7A16-4236-1F9E-B382157F9E31}"/>
          </ac:picMkLst>
        </pc:picChg>
      </pc:sldChg>
      <pc:sldChg chg="add">
        <pc:chgData name="Support DZE-CSV" userId="ff3428a1-d196-4f58-9d36-fa53a070ed53" providerId="ADAL" clId="{D1AF0340-1ED4-4B0B-A93D-88E188EAA7E5}" dt="2025-10-14T19:50:49.980" v="38"/>
        <pc:sldMkLst>
          <pc:docMk/>
          <pc:sldMk cId="1387448962" sldId="387"/>
        </pc:sldMkLst>
      </pc:sldChg>
      <pc:sldChg chg="modSp add mod">
        <pc:chgData name="Support DZE-CSV" userId="ff3428a1-d196-4f58-9d36-fa53a070ed53" providerId="ADAL" clId="{D1AF0340-1ED4-4B0B-A93D-88E188EAA7E5}" dt="2025-10-14T21:04:57.919" v="2008" actId="20577"/>
        <pc:sldMkLst>
          <pc:docMk/>
          <pc:sldMk cId="1491642781" sldId="388"/>
        </pc:sldMkLst>
        <pc:spChg chg="mod">
          <ac:chgData name="Support DZE-CSV" userId="ff3428a1-d196-4f58-9d36-fa53a070ed53" providerId="ADAL" clId="{D1AF0340-1ED4-4B0B-A93D-88E188EAA7E5}" dt="2025-10-14T21:04:57.919" v="2008" actId="20577"/>
          <ac:spMkLst>
            <pc:docMk/>
            <pc:sldMk cId="1491642781" sldId="388"/>
            <ac:spMk id="15" creationId="{9C5A0C11-ADE2-99B3-1277-F5E54A156836}"/>
          </ac:spMkLst>
        </pc:spChg>
      </pc:sldChg>
      <pc:sldChg chg="addSp delSp modSp add mod modAnim">
        <pc:chgData name="Support DZE-CSV" userId="ff3428a1-d196-4f58-9d36-fa53a070ed53" providerId="ADAL" clId="{D1AF0340-1ED4-4B0B-A93D-88E188EAA7E5}" dt="2025-10-15T20:25:02.863" v="3570" actId="1076"/>
        <pc:sldMkLst>
          <pc:docMk/>
          <pc:sldMk cId="2686618487" sldId="389"/>
        </pc:sldMkLst>
        <pc:spChg chg="mod">
          <ac:chgData name="Support DZE-CSV" userId="ff3428a1-d196-4f58-9d36-fa53a070ed53" providerId="ADAL" clId="{D1AF0340-1ED4-4B0B-A93D-88E188EAA7E5}" dt="2025-10-14T21:05:23.422" v="2022" actId="20577"/>
          <ac:spMkLst>
            <pc:docMk/>
            <pc:sldMk cId="2686618487" sldId="389"/>
            <ac:spMk id="3" creationId="{B5213223-006B-15D0-5A8C-B3AE7DAEC751}"/>
          </ac:spMkLst>
        </pc:spChg>
        <pc:spChg chg="mod">
          <ac:chgData name="Support DZE-CSV" userId="ff3428a1-d196-4f58-9d36-fa53a070ed53" providerId="ADAL" clId="{D1AF0340-1ED4-4B0B-A93D-88E188EAA7E5}" dt="2025-10-15T20:25:02.863" v="3570" actId="1076"/>
          <ac:spMkLst>
            <pc:docMk/>
            <pc:sldMk cId="2686618487" sldId="389"/>
            <ac:spMk id="6" creationId="{413DB996-27C4-0F59-6C72-48B3EB27DE9D}"/>
          </ac:spMkLst>
        </pc:spChg>
        <pc:spChg chg="mod">
          <ac:chgData name="Support DZE-CSV" userId="ff3428a1-d196-4f58-9d36-fa53a070ed53" providerId="ADAL" clId="{D1AF0340-1ED4-4B0B-A93D-88E188EAA7E5}" dt="2025-10-15T20:24:35.930" v="3552" actId="1076"/>
          <ac:spMkLst>
            <pc:docMk/>
            <pc:sldMk cId="2686618487" sldId="389"/>
            <ac:spMk id="7" creationId="{D5AB7D09-DCA2-75EE-A5DB-78F20F86EE2A}"/>
          </ac:spMkLst>
        </pc:spChg>
        <pc:spChg chg="mod">
          <ac:chgData name="Support DZE-CSV" userId="ff3428a1-d196-4f58-9d36-fa53a070ed53" providerId="ADAL" clId="{D1AF0340-1ED4-4B0B-A93D-88E188EAA7E5}" dt="2025-10-15T20:24:32.568" v="3551" actId="1076"/>
          <ac:spMkLst>
            <pc:docMk/>
            <pc:sldMk cId="2686618487" sldId="389"/>
            <ac:spMk id="8" creationId="{CD067A4C-5D75-EEED-B5B5-97A8B413F312}"/>
          </ac:spMkLst>
        </pc:spChg>
        <pc:spChg chg="del mod">
          <ac:chgData name="Support DZE-CSV" userId="ff3428a1-d196-4f58-9d36-fa53a070ed53" providerId="ADAL" clId="{D1AF0340-1ED4-4B0B-A93D-88E188EAA7E5}" dt="2025-10-15T20:24:14.997" v="3548" actId="478"/>
          <ac:spMkLst>
            <pc:docMk/>
            <pc:sldMk cId="2686618487" sldId="389"/>
            <ac:spMk id="14" creationId="{7B352453-E3F7-914F-D615-9B3DE57C8856}"/>
          </ac:spMkLst>
        </pc:spChg>
        <pc:grpChg chg="add mod">
          <ac:chgData name="Support DZE-CSV" userId="ff3428a1-d196-4f58-9d36-fa53a070ed53" providerId="ADAL" clId="{D1AF0340-1ED4-4B0B-A93D-88E188EAA7E5}" dt="2025-10-15T20:24:28.814" v="3550" actId="14100"/>
          <ac:grpSpMkLst>
            <pc:docMk/>
            <pc:sldMk cId="2686618487" sldId="389"/>
            <ac:grpSpMk id="5" creationId="{F09C5437-AB4C-0284-4D8D-DF8EDB4A7D6E}"/>
          </ac:grpSpMkLst>
        </pc:grpChg>
      </pc:sldChg>
      <pc:sldChg chg="modSp add mod modAnim">
        <pc:chgData name="Support DZE-CSV" userId="ff3428a1-d196-4f58-9d36-fa53a070ed53" providerId="ADAL" clId="{D1AF0340-1ED4-4B0B-A93D-88E188EAA7E5}" dt="2025-10-15T20:14:57.812" v="3497" actId="255"/>
        <pc:sldMkLst>
          <pc:docMk/>
          <pc:sldMk cId="1255942782" sldId="390"/>
        </pc:sldMkLst>
        <pc:spChg chg="mod">
          <ac:chgData name="Support DZE-CSV" userId="ff3428a1-d196-4f58-9d36-fa53a070ed53" providerId="ADAL" clId="{D1AF0340-1ED4-4B0B-A93D-88E188EAA7E5}" dt="2025-10-14T21:13:27.077" v="2094" actId="20577"/>
          <ac:spMkLst>
            <pc:docMk/>
            <pc:sldMk cId="1255942782" sldId="390"/>
            <ac:spMk id="11" creationId="{E1CF254B-7C5D-B687-723C-4F42AAA8582C}"/>
          </ac:spMkLst>
        </pc:spChg>
        <pc:spChg chg="mod">
          <ac:chgData name="Support DZE-CSV" userId="ff3428a1-d196-4f58-9d36-fa53a070ed53" providerId="ADAL" clId="{D1AF0340-1ED4-4B0B-A93D-88E188EAA7E5}" dt="2025-10-15T20:14:57.812" v="3497" actId="255"/>
          <ac:spMkLst>
            <pc:docMk/>
            <pc:sldMk cId="1255942782" sldId="390"/>
            <ac:spMk id="12" creationId="{D356E0C5-9EFB-74B0-4C07-80BA189AF359}"/>
          </ac:spMkLst>
        </pc:spChg>
      </pc:sldChg>
      <pc:sldChg chg="modSp add del mod">
        <pc:chgData name="Support DZE-CSV" userId="ff3428a1-d196-4f58-9d36-fa53a070ed53" providerId="ADAL" clId="{D1AF0340-1ED4-4B0B-A93D-88E188EAA7E5}" dt="2025-10-14T19:52:35.164" v="65" actId="47"/>
        <pc:sldMkLst>
          <pc:docMk/>
          <pc:sldMk cId="2218995555" sldId="390"/>
        </pc:sldMkLst>
        <pc:graphicFrameChg chg="modGraphic">
          <ac:chgData name="Support DZE-CSV" userId="ff3428a1-d196-4f58-9d36-fa53a070ed53" providerId="ADAL" clId="{D1AF0340-1ED4-4B0B-A93D-88E188EAA7E5}" dt="2025-10-14T19:51:49.248" v="64" actId="20577"/>
          <ac:graphicFrameMkLst>
            <pc:docMk/>
            <pc:sldMk cId="2218995555" sldId="390"/>
            <ac:graphicFrameMk id="4" creationId="{73DBAA24-3D45-BF41-0935-F3A292A28BE0}"/>
          </ac:graphicFrameMkLst>
        </pc:graphicFrameChg>
      </pc:sldChg>
      <pc:sldChg chg="addSp delSp modSp add mod delAnim">
        <pc:chgData name="Support DZE-CSV" userId="ff3428a1-d196-4f58-9d36-fa53a070ed53" providerId="ADAL" clId="{D1AF0340-1ED4-4B0B-A93D-88E188EAA7E5}" dt="2025-10-14T21:36:16.456" v="2672" actId="1076"/>
        <pc:sldMkLst>
          <pc:docMk/>
          <pc:sldMk cId="2622963180" sldId="391"/>
        </pc:sldMkLst>
        <pc:spChg chg="add del mod">
          <ac:chgData name="Support DZE-CSV" userId="ff3428a1-d196-4f58-9d36-fa53a070ed53" providerId="ADAL" clId="{D1AF0340-1ED4-4B0B-A93D-88E188EAA7E5}" dt="2025-10-14T21:36:11.381" v="2670" actId="478"/>
          <ac:spMkLst>
            <pc:docMk/>
            <pc:sldMk cId="2622963180" sldId="391"/>
            <ac:spMk id="6" creationId="{63C874A4-8889-4A29-2472-BB92571BC384}"/>
          </ac:spMkLst>
        </pc:spChg>
        <pc:spChg chg="mod">
          <ac:chgData name="Support DZE-CSV" userId="ff3428a1-d196-4f58-9d36-fa53a070ed53" providerId="ADAL" clId="{D1AF0340-1ED4-4B0B-A93D-88E188EAA7E5}" dt="2025-10-14T21:36:02.739" v="2669" actId="20577"/>
          <ac:spMkLst>
            <pc:docMk/>
            <pc:sldMk cId="2622963180" sldId="391"/>
            <ac:spMk id="11" creationId="{00C0F6B1-E341-5F10-7990-5C50A54FE789}"/>
          </ac:spMkLst>
        </pc:spChg>
        <pc:spChg chg="del">
          <ac:chgData name="Support DZE-CSV" userId="ff3428a1-d196-4f58-9d36-fa53a070ed53" providerId="ADAL" clId="{D1AF0340-1ED4-4B0B-A93D-88E188EAA7E5}" dt="2025-10-14T21:34:01.506" v="2616" actId="478"/>
          <ac:spMkLst>
            <pc:docMk/>
            <pc:sldMk cId="2622963180" sldId="391"/>
            <ac:spMk id="12" creationId="{F45F77A0-6E1C-ED42-24DF-D9B04840C5E4}"/>
          </ac:spMkLst>
        </pc:spChg>
        <pc:picChg chg="add mod modCrop">
          <ac:chgData name="Support DZE-CSV" userId="ff3428a1-d196-4f58-9d36-fa53a070ed53" providerId="ADAL" clId="{D1AF0340-1ED4-4B0B-A93D-88E188EAA7E5}" dt="2025-10-14T21:36:16.456" v="2672" actId="1076"/>
          <ac:picMkLst>
            <pc:docMk/>
            <pc:sldMk cId="2622963180" sldId="391"/>
            <ac:picMk id="4" creationId="{8DCB2E35-A01C-1A09-4D5E-012823EB6035}"/>
          </ac:picMkLst>
        </pc:picChg>
      </pc:sldChg>
      <pc:sldChg chg="addSp delSp modSp add mod delAnim modAnim">
        <pc:chgData name="Support DZE-CSV" userId="ff3428a1-d196-4f58-9d36-fa53a070ed53" providerId="ADAL" clId="{D1AF0340-1ED4-4B0B-A93D-88E188EAA7E5}" dt="2025-10-15T20:19:29.121" v="3523"/>
        <pc:sldMkLst>
          <pc:docMk/>
          <pc:sldMk cId="3864015439" sldId="392"/>
        </pc:sldMkLst>
        <pc:spChg chg="add mod">
          <ac:chgData name="Support DZE-CSV" userId="ff3428a1-d196-4f58-9d36-fa53a070ed53" providerId="ADAL" clId="{D1AF0340-1ED4-4B0B-A93D-88E188EAA7E5}" dt="2025-10-15T20:19:14.661" v="3522" actId="20577"/>
          <ac:spMkLst>
            <pc:docMk/>
            <pc:sldMk cId="3864015439" sldId="392"/>
            <ac:spMk id="4" creationId="{48D844E5-9E78-2931-3117-2C7D21E42ADB}"/>
          </ac:spMkLst>
        </pc:spChg>
        <pc:spChg chg="del">
          <ac:chgData name="Support DZE-CSV" userId="ff3428a1-d196-4f58-9d36-fa53a070ed53" providerId="ADAL" clId="{D1AF0340-1ED4-4B0B-A93D-88E188EAA7E5}" dt="2025-10-14T21:40:25.772" v="2898" actId="478"/>
          <ac:spMkLst>
            <pc:docMk/>
            <pc:sldMk cId="3864015439" sldId="392"/>
            <ac:spMk id="5" creationId="{EE2E0444-1D7C-8BBF-A851-1F6D4A3819B8}"/>
          </ac:spMkLst>
        </pc:spChg>
        <pc:spChg chg="mod">
          <ac:chgData name="Support DZE-CSV" userId="ff3428a1-d196-4f58-9d36-fa53a070ed53" providerId="ADAL" clId="{D1AF0340-1ED4-4B0B-A93D-88E188EAA7E5}" dt="2025-10-14T21:41:02.707" v="2928" actId="20577"/>
          <ac:spMkLst>
            <pc:docMk/>
            <pc:sldMk cId="3864015439" sldId="392"/>
            <ac:spMk id="11" creationId="{EE5E255F-DE30-880E-CD50-3E2EAF375452}"/>
          </ac:spMkLst>
        </pc:spChg>
        <pc:spChg chg="add mod">
          <ac:chgData name="Support DZE-CSV" userId="ff3428a1-d196-4f58-9d36-fa53a070ed53" providerId="ADAL" clId="{D1AF0340-1ED4-4B0B-A93D-88E188EAA7E5}" dt="2025-10-14T21:58:37.119" v="3153" actId="1076"/>
          <ac:spMkLst>
            <pc:docMk/>
            <pc:sldMk cId="3864015439" sldId="392"/>
            <ac:spMk id="14" creationId="{FEE3EF1E-C022-1A58-F9CD-FCD5B3A9402C}"/>
          </ac:spMkLst>
        </pc:spChg>
        <pc:grpChg chg="del">
          <ac:chgData name="Support DZE-CSV" userId="ff3428a1-d196-4f58-9d36-fa53a070ed53" providerId="ADAL" clId="{D1AF0340-1ED4-4B0B-A93D-88E188EAA7E5}" dt="2025-10-14T21:40:22.406" v="2897" actId="478"/>
          <ac:grpSpMkLst>
            <pc:docMk/>
            <pc:sldMk cId="3864015439" sldId="392"/>
            <ac:grpSpMk id="19" creationId="{28CBBFB0-613E-FF37-EA65-7BD6638D3AC4}"/>
          </ac:grpSpMkLst>
        </pc:grpChg>
      </pc:sldChg>
      <pc:sldMasterChg chg="modSldLayout">
        <pc:chgData name="Support DZE-CSV" userId="ff3428a1-d196-4f58-9d36-fa53a070ed53" providerId="ADAL" clId="{D1AF0340-1ED4-4B0B-A93D-88E188EAA7E5}" dt="2025-10-14T21:06:42.825" v="2046" actId="6549"/>
        <pc:sldMasterMkLst>
          <pc:docMk/>
          <pc:sldMasterMk cId="0" sldId="2147483648"/>
        </pc:sldMasterMkLst>
        <pc:sldLayoutChg chg="addSp delSp modSp mod">
          <pc:chgData name="Support DZE-CSV" userId="ff3428a1-d196-4f58-9d36-fa53a070ed53" providerId="ADAL" clId="{D1AF0340-1ED4-4B0B-A93D-88E188EAA7E5}" dt="2025-10-14T21:06:42.825" v="2046" actId="6549"/>
          <pc:sldLayoutMkLst>
            <pc:docMk/>
            <pc:sldMasterMk cId="0" sldId="2147483648"/>
            <pc:sldLayoutMk cId="0" sldId="2147483652"/>
          </pc:sldLayoutMkLst>
          <pc:spChg chg="mod">
            <ac:chgData name="Support DZE-CSV" userId="ff3428a1-d196-4f58-9d36-fa53a070ed53" providerId="ADAL" clId="{D1AF0340-1ED4-4B0B-A93D-88E188EAA7E5}" dt="2025-10-14T21:06:42.825" v="2046" actId="6549"/>
            <ac:spMkLst>
              <pc:docMk/>
              <pc:sldMasterMk cId="0" sldId="2147483648"/>
              <pc:sldLayoutMk cId="0" sldId="2147483652"/>
              <ac:spMk id="9" creationId="{AE8CDC26-24E8-4A7A-95A3-B8AC935175DD}"/>
            </ac:spMkLst>
          </pc:spChg>
          <pc:graphicFrameChg chg="add mod">
            <ac:chgData name="Support DZE-CSV" userId="ff3428a1-d196-4f58-9d36-fa53a070ed53" providerId="ADAL" clId="{D1AF0340-1ED4-4B0B-A93D-88E188EAA7E5}" dt="2025-10-14T19:38:19.130" v="31"/>
            <ac:graphicFrameMkLst>
              <pc:docMk/>
              <pc:sldMasterMk cId="0" sldId="2147483648"/>
              <pc:sldLayoutMk cId="0" sldId="2147483652"/>
              <ac:graphicFrameMk id="2" creationId="{B563EAC9-820F-83AE-C684-2549E7D4621D}"/>
            </ac:graphicFrameMkLst>
          </pc:graphicFrameChg>
          <pc:picChg chg="del">
            <ac:chgData name="Support DZE-CSV" userId="ff3428a1-d196-4f58-9d36-fa53a070ed53" providerId="ADAL" clId="{D1AF0340-1ED4-4B0B-A93D-88E188EAA7E5}" dt="2025-10-14T19:39:55.658" v="32" actId="478"/>
            <ac:picMkLst>
              <pc:docMk/>
              <pc:sldMasterMk cId="0" sldId="2147483648"/>
              <pc:sldLayoutMk cId="0" sldId="2147483652"/>
              <ac:picMk id="10" creationId="{AC921C82-0045-477A-ADE6-44AE364FD6FC}"/>
            </ac:picMkLst>
          </pc:picChg>
          <pc:picChg chg="add mod">
            <ac:chgData name="Support DZE-CSV" userId="ff3428a1-d196-4f58-9d36-fa53a070ed53" providerId="ADAL" clId="{D1AF0340-1ED4-4B0B-A93D-88E188EAA7E5}" dt="2025-10-14T19:39:56.716" v="33"/>
            <ac:picMkLst>
              <pc:docMk/>
              <pc:sldMasterMk cId="0" sldId="2147483648"/>
              <pc:sldLayoutMk cId="0" sldId="2147483652"/>
              <ac:picMk id="11" creationId="{35F6F067-B0F6-442C-941F-A96CFF2C8091}"/>
            </ac:picMkLst>
          </pc:pic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85558" cy="502676"/>
          </a:xfrm>
          <a:prstGeom prst="rect">
            <a:avLst/>
          </a:prstGeom>
        </p:spPr>
        <p:txBody>
          <a:bodyPr vert="horz" lIns="96616" tIns="48308" rIns="96616" bIns="48308" rtlCol="0"/>
          <a:lstStyle>
            <a:lvl1pPr algn="l">
              <a:defRPr sz="1300"/>
            </a:lvl1pPr>
          </a:lstStyle>
          <a:p>
            <a:endParaRPr lang="de-DE"/>
          </a:p>
        </p:txBody>
      </p:sp>
      <p:sp>
        <p:nvSpPr>
          <p:cNvPr id="3" name="Datumsplatzhalter 2"/>
          <p:cNvSpPr>
            <a:spLocks noGrp="1"/>
          </p:cNvSpPr>
          <p:nvPr>
            <p:ph type="dt" idx="1"/>
          </p:nvPr>
        </p:nvSpPr>
        <p:spPr>
          <a:xfrm>
            <a:off x="3902597" y="0"/>
            <a:ext cx="2985558" cy="502676"/>
          </a:xfrm>
          <a:prstGeom prst="rect">
            <a:avLst/>
          </a:prstGeom>
        </p:spPr>
        <p:txBody>
          <a:bodyPr vert="horz" lIns="96616" tIns="48308" rIns="96616" bIns="48308" rtlCol="0"/>
          <a:lstStyle>
            <a:lvl1pPr algn="r">
              <a:defRPr sz="1300"/>
            </a:lvl1pPr>
          </a:lstStyle>
          <a:p>
            <a:fld id="{AC9F6E31-EF7E-465E-9F95-F17D319FAC7D}" type="datetimeFigureOut">
              <a:rPr lang="de-DE" smtClean="0"/>
              <a:t>15.10.2025</a:t>
            </a:fld>
            <a:endParaRPr lang="de-DE"/>
          </a:p>
        </p:txBody>
      </p:sp>
      <p:sp>
        <p:nvSpPr>
          <p:cNvPr id="4" name="Folienbildplatzhalter 3"/>
          <p:cNvSpPr>
            <a:spLocks noGrp="1" noRot="1" noChangeAspect="1"/>
          </p:cNvSpPr>
          <p:nvPr>
            <p:ph type="sldImg" idx="2"/>
          </p:nvPr>
        </p:nvSpPr>
        <p:spPr>
          <a:xfrm>
            <a:off x="439738" y="1252538"/>
            <a:ext cx="6010275" cy="3381375"/>
          </a:xfrm>
          <a:prstGeom prst="rect">
            <a:avLst/>
          </a:prstGeom>
          <a:noFill/>
          <a:ln w="12700">
            <a:solidFill>
              <a:prstClr val="black"/>
            </a:solidFill>
          </a:ln>
        </p:spPr>
        <p:txBody>
          <a:bodyPr vert="horz" lIns="96616" tIns="48308" rIns="96616" bIns="48308" rtlCol="0" anchor="ctr"/>
          <a:lstStyle/>
          <a:p>
            <a:endParaRPr lang="de-DE"/>
          </a:p>
        </p:txBody>
      </p:sp>
      <p:sp>
        <p:nvSpPr>
          <p:cNvPr id="5" name="Notizenplatzhalter 4"/>
          <p:cNvSpPr>
            <a:spLocks noGrp="1"/>
          </p:cNvSpPr>
          <p:nvPr>
            <p:ph type="body" sz="quarter" idx="3"/>
          </p:nvPr>
        </p:nvSpPr>
        <p:spPr>
          <a:xfrm>
            <a:off x="688975" y="4821506"/>
            <a:ext cx="5511800" cy="3944868"/>
          </a:xfrm>
          <a:prstGeom prst="rect">
            <a:avLst/>
          </a:prstGeom>
        </p:spPr>
        <p:txBody>
          <a:bodyPr vert="horz" lIns="96616" tIns="48308" rIns="96616" bIns="48308"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516039"/>
            <a:ext cx="2985558" cy="502674"/>
          </a:xfrm>
          <a:prstGeom prst="rect">
            <a:avLst/>
          </a:prstGeom>
        </p:spPr>
        <p:txBody>
          <a:bodyPr vert="horz" lIns="96616" tIns="48308" rIns="96616" bIns="48308" rtlCol="0" anchor="b"/>
          <a:lstStyle>
            <a:lvl1pPr algn="l">
              <a:defRPr sz="1300"/>
            </a:lvl1pPr>
          </a:lstStyle>
          <a:p>
            <a:endParaRPr lang="de-DE"/>
          </a:p>
        </p:txBody>
      </p:sp>
      <p:sp>
        <p:nvSpPr>
          <p:cNvPr id="7" name="Foliennummernplatzhalter 6"/>
          <p:cNvSpPr>
            <a:spLocks noGrp="1"/>
          </p:cNvSpPr>
          <p:nvPr>
            <p:ph type="sldNum" sz="quarter" idx="5"/>
          </p:nvPr>
        </p:nvSpPr>
        <p:spPr>
          <a:xfrm>
            <a:off x="3902597" y="9516039"/>
            <a:ext cx="2985558" cy="502674"/>
          </a:xfrm>
          <a:prstGeom prst="rect">
            <a:avLst/>
          </a:prstGeom>
        </p:spPr>
        <p:txBody>
          <a:bodyPr vert="horz" lIns="96616" tIns="48308" rIns="96616" bIns="48308" rtlCol="0" anchor="b"/>
          <a:lstStyle>
            <a:lvl1pPr algn="r">
              <a:defRPr sz="1300"/>
            </a:lvl1pPr>
          </a:lstStyle>
          <a:p>
            <a:fld id="{1A487F25-F84E-4639-AB30-CEB78EFE95D6}" type="slidenum">
              <a:rPr lang="de-DE" smtClean="0"/>
              <a:t>‹Nr.›</a:t>
            </a:fld>
            <a:endParaRPr lang="de-DE"/>
          </a:p>
        </p:txBody>
      </p:sp>
    </p:spTree>
    <p:extLst>
      <p:ext uri="{BB962C8B-B14F-4D97-AF65-F5344CB8AC3E}">
        <p14:creationId xmlns:p14="http://schemas.microsoft.com/office/powerpoint/2010/main" val="23134880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1A487F25-F84E-4639-AB30-CEB78EFE95D6}" type="slidenum">
              <a:rPr lang="de-DE" smtClean="0"/>
              <a:t>1</a:t>
            </a:fld>
            <a:endParaRPr lang="de-DE"/>
          </a:p>
        </p:txBody>
      </p:sp>
    </p:spTree>
    <p:extLst>
      <p:ext uri="{BB962C8B-B14F-4D97-AF65-F5344CB8AC3E}">
        <p14:creationId xmlns:p14="http://schemas.microsoft.com/office/powerpoint/2010/main" val="11186398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e-DE" dirty="0"/>
          </a:p>
        </p:txBody>
      </p:sp>
      <p:sp>
        <p:nvSpPr>
          <p:cNvPr id="4" name="Foliennummernplatzhalter 3"/>
          <p:cNvSpPr>
            <a:spLocks noGrp="1"/>
          </p:cNvSpPr>
          <p:nvPr>
            <p:ph type="sldNum" sz="quarter" idx="5"/>
          </p:nvPr>
        </p:nvSpPr>
        <p:spPr/>
        <p:txBody>
          <a:bodyPr/>
          <a:lstStyle/>
          <a:p>
            <a:fld id="{1A487F25-F84E-4639-AB30-CEB78EFE95D6}" type="slidenum">
              <a:rPr lang="de-DE" smtClean="0"/>
              <a:t>10</a:t>
            </a:fld>
            <a:endParaRPr lang="de-DE"/>
          </a:p>
        </p:txBody>
      </p:sp>
    </p:spTree>
    <p:extLst>
      <p:ext uri="{BB962C8B-B14F-4D97-AF65-F5344CB8AC3E}">
        <p14:creationId xmlns:p14="http://schemas.microsoft.com/office/powerpoint/2010/main" val="17616679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1A487F25-F84E-4639-AB30-CEB78EFE95D6}" type="slidenum">
              <a:rPr lang="de-DE" smtClean="0"/>
              <a:t>11</a:t>
            </a:fld>
            <a:endParaRPr lang="de-DE"/>
          </a:p>
        </p:txBody>
      </p:sp>
    </p:spTree>
    <p:extLst>
      <p:ext uri="{BB962C8B-B14F-4D97-AF65-F5344CB8AC3E}">
        <p14:creationId xmlns:p14="http://schemas.microsoft.com/office/powerpoint/2010/main" val="30465708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1A487F25-F84E-4639-AB30-CEB78EFE95D6}" type="slidenum">
              <a:rPr lang="de-DE" smtClean="0"/>
              <a:t>12</a:t>
            </a:fld>
            <a:endParaRPr lang="de-DE"/>
          </a:p>
        </p:txBody>
      </p:sp>
    </p:spTree>
    <p:extLst>
      <p:ext uri="{BB962C8B-B14F-4D97-AF65-F5344CB8AC3E}">
        <p14:creationId xmlns:p14="http://schemas.microsoft.com/office/powerpoint/2010/main" val="42448748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1A487F25-F84E-4639-AB30-CEB78EFE95D6}" type="slidenum">
              <a:rPr lang="de-DE" smtClean="0"/>
              <a:t>13</a:t>
            </a:fld>
            <a:endParaRPr lang="de-DE"/>
          </a:p>
        </p:txBody>
      </p:sp>
    </p:spTree>
    <p:extLst>
      <p:ext uri="{BB962C8B-B14F-4D97-AF65-F5344CB8AC3E}">
        <p14:creationId xmlns:p14="http://schemas.microsoft.com/office/powerpoint/2010/main" val="42231791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1A487F25-F84E-4639-AB30-CEB78EFE95D6}" type="slidenum">
              <a:rPr lang="de-DE" smtClean="0"/>
              <a:t>14</a:t>
            </a:fld>
            <a:endParaRPr lang="de-DE"/>
          </a:p>
        </p:txBody>
      </p:sp>
    </p:spTree>
    <p:extLst>
      <p:ext uri="{BB962C8B-B14F-4D97-AF65-F5344CB8AC3E}">
        <p14:creationId xmlns:p14="http://schemas.microsoft.com/office/powerpoint/2010/main" val="20361285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1A487F25-F84E-4639-AB30-CEB78EFE95D6}" type="slidenum">
              <a:rPr lang="de-DE" smtClean="0"/>
              <a:t>15</a:t>
            </a:fld>
            <a:endParaRPr lang="de-DE"/>
          </a:p>
        </p:txBody>
      </p:sp>
    </p:spTree>
    <p:extLst>
      <p:ext uri="{BB962C8B-B14F-4D97-AF65-F5344CB8AC3E}">
        <p14:creationId xmlns:p14="http://schemas.microsoft.com/office/powerpoint/2010/main" val="33853957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1A487F25-F84E-4639-AB30-CEB78EFE95D6}" type="slidenum">
              <a:rPr lang="de-DE" smtClean="0"/>
              <a:t>16</a:t>
            </a:fld>
            <a:endParaRPr lang="de-DE"/>
          </a:p>
        </p:txBody>
      </p:sp>
    </p:spTree>
    <p:extLst>
      <p:ext uri="{BB962C8B-B14F-4D97-AF65-F5344CB8AC3E}">
        <p14:creationId xmlns:p14="http://schemas.microsoft.com/office/powerpoint/2010/main" val="24338418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1A487F25-F84E-4639-AB30-CEB78EFE95D6}" type="slidenum">
              <a:rPr lang="de-DE" smtClean="0"/>
              <a:t>17</a:t>
            </a:fld>
            <a:endParaRPr lang="de-DE"/>
          </a:p>
        </p:txBody>
      </p:sp>
    </p:spTree>
    <p:extLst>
      <p:ext uri="{BB962C8B-B14F-4D97-AF65-F5344CB8AC3E}">
        <p14:creationId xmlns:p14="http://schemas.microsoft.com/office/powerpoint/2010/main" val="9449632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40C27C-8317-DF05-31BC-1E76C30A6687}"/>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38403FDC-AFD7-3FA9-5E54-3A366A0FBF3D}"/>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6E46165D-E4DA-C796-453A-0EFBC2967994}"/>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41A587BB-FDC0-A230-A9E4-89C9FB280979}"/>
              </a:ext>
            </a:extLst>
          </p:cNvPr>
          <p:cNvSpPr>
            <a:spLocks noGrp="1"/>
          </p:cNvSpPr>
          <p:nvPr>
            <p:ph type="sldNum" sz="quarter" idx="5"/>
          </p:nvPr>
        </p:nvSpPr>
        <p:spPr/>
        <p:txBody>
          <a:bodyPr/>
          <a:lstStyle/>
          <a:p>
            <a:fld id="{1A487F25-F84E-4639-AB30-CEB78EFE95D6}" type="slidenum">
              <a:rPr lang="de-DE" smtClean="0"/>
              <a:t>18</a:t>
            </a:fld>
            <a:endParaRPr lang="de-DE"/>
          </a:p>
        </p:txBody>
      </p:sp>
    </p:spTree>
    <p:extLst>
      <p:ext uri="{BB962C8B-B14F-4D97-AF65-F5344CB8AC3E}">
        <p14:creationId xmlns:p14="http://schemas.microsoft.com/office/powerpoint/2010/main" val="339877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266462-6AD3-2A63-607C-6A8DCFE21B3E}"/>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C162A498-809B-4BC2-0AAE-85B0EB737BE2}"/>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9ADBF44B-AB82-B21A-F0EE-108103958DAA}"/>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4E29ABD0-7320-251A-FA80-E7B0A216F13A}"/>
              </a:ext>
            </a:extLst>
          </p:cNvPr>
          <p:cNvSpPr>
            <a:spLocks noGrp="1"/>
          </p:cNvSpPr>
          <p:nvPr>
            <p:ph type="sldNum" sz="quarter" idx="5"/>
          </p:nvPr>
        </p:nvSpPr>
        <p:spPr/>
        <p:txBody>
          <a:bodyPr/>
          <a:lstStyle/>
          <a:p>
            <a:fld id="{1A487F25-F84E-4639-AB30-CEB78EFE95D6}" type="slidenum">
              <a:rPr lang="de-DE" smtClean="0"/>
              <a:t>19</a:t>
            </a:fld>
            <a:endParaRPr lang="de-DE"/>
          </a:p>
        </p:txBody>
      </p:sp>
    </p:spTree>
    <p:extLst>
      <p:ext uri="{BB962C8B-B14F-4D97-AF65-F5344CB8AC3E}">
        <p14:creationId xmlns:p14="http://schemas.microsoft.com/office/powerpoint/2010/main" val="21723552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e-DE" dirty="0"/>
          </a:p>
        </p:txBody>
      </p:sp>
      <p:sp>
        <p:nvSpPr>
          <p:cNvPr id="4" name="Foliennummernplatzhalter 3"/>
          <p:cNvSpPr>
            <a:spLocks noGrp="1"/>
          </p:cNvSpPr>
          <p:nvPr>
            <p:ph type="sldNum" sz="quarter" idx="5"/>
          </p:nvPr>
        </p:nvSpPr>
        <p:spPr/>
        <p:txBody>
          <a:bodyPr/>
          <a:lstStyle/>
          <a:p>
            <a:fld id="{1A487F25-F84E-4639-AB30-CEB78EFE95D6}" type="slidenum">
              <a:rPr lang="de-DE" smtClean="0"/>
              <a:t>2</a:t>
            </a:fld>
            <a:endParaRPr lang="de-DE"/>
          </a:p>
        </p:txBody>
      </p:sp>
    </p:spTree>
    <p:extLst>
      <p:ext uri="{BB962C8B-B14F-4D97-AF65-F5344CB8AC3E}">
        <p14:creationId xmlns:p14="http://schemas.microsoft.com/office/powerpoint/2010/main" val="26220282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e-DE" dirty="0"/>
          </a:p>
        </p:txBody>
      </p:sp>
      <p:sp>
        <p:nvSpPr>
          <p:cNvPr id="4" name="Foliennummernplatzhalter 3"/>
          <p:cNvSpPr>
            <a:spLocks noGrp="1"/>
          </p:cNvSpPr>
          <p:nvPr>
            <p:ph type="sldNum" sz="quarter" idx="5"/>
          </p:nvPr>
        </p:nvSpPr>
        <p:spPr/>
        <p:txBody>
          <a:bodyPr/>
          <a:lstStyle/>
          <a:p>
            <a:fld id="{1A487F25-F84E-4639-AB30-CEB78EFE95D6}" type="slidenum">
              <a:rPr lang="de-DE" smtClean="0"/>
              <a:t>20</a:t>
            </a:fld>
            <a:endParaRPr lang="de-DE"/>
          </a:p>
        </p:txBody>
      </p:sp>
    </p:spTree>
    <p:extLst>
      <p:ext uri="{BB962C8B-B14F-4D97-AF65-F5344CB8AC3E}">
        <p14:creationId xmlns:p14="http://schemas.microsoft.com/office/powerpoint/2010/main" val="10025826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e-DE" dirty="0"/>
          </a:p>
        </p:txBody>
      </p:sp>
      <p:sp>
        <p:nvSpPr>
          <p:cNvPr id="4" name="Foliennummernplatzhalter 3"/>
          <p:cNvSpPr>
            <a:spLocks noGrp="1"/>
          </p:cNvSpPr>
          <p:nvPr>
            <p:ph type="sldNum" sz="quarter" idx="5"/>
          </p:nvPr>
        </p:nvSpPr>
        <p:spPr/>
        <p:txBody>
          <a:bodyPr/>
          <a:lstStyle/>
          <a:p>
            <a:fld id="{1A487F25-F84E-4639-AB30-CEB78EFE95D6}" type="slidenum">
              <a:rPr lang="de-DE" smtClean="0"/>
              <a:t>21</a:t>
            </a:fld>
            <a:endParaRPr lang="de-DE"/>
          </a:p>
        </p:txBody>
      </p:sp>
    </p:spTree>
    <p:extLst>
      <p:ext uri="{BB962C8B-B14F-4D97-AF65-F5344CB8AC3E}">
        <p14:creationId xmlns:p14="http://schemas.microsoft.com/office/powerpoint/2010/main" val="34673026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DE277B-DB38-86E0-AA4C-673BFF32A680}"/>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AB0B0095-E763-7B14-0EEC-4D8C64C485B3}"/>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766D045D-AC91-EAE3-01F9-EA53B3DC9985}"/>
              </a:ext>
            </a:extLst>
          </p:cNvPr>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e-DE" dirty="0"/>
          </a:p>
        </p:txBody>
      </p:sp>
      <p:sp>
        <p:nvSpPr>
          <p:cNvPr id="4" name="Foliennummernplatzhalter 3">
            <a:extLst>
              <a:ext uri="{FF2B5EF4-FFF2-40B4-BE49-F238E27FC236}">
                <a16:creationId xmlns:a16="http://schemas.microsoft.com/office/drawing/2014/main" id="{C1A72911-4FD9-C26C-C5CF-2EBE2BAD58DA}"/>
              </a:ext>
            </a:extLst>
          </p:cNvPr>
          <p:cNvSpPr>
            <a:spLocks noGrp="1"/>
          </p:cNvSpPr>
          <p:nvPr>
            <p:ph type="sldNum" sz="quarter" idx="5"/>
          </p:nvPr>
        </p:nvSpPr>
        <p:spPr/>
        <p:txBody>
          <a:bodyPr/>
          <a:lstStyle/>
          <a:p>
            <a:fld id="{1A487F25-F84E-4639-AB30-CEB78EFE95D6}" type="slidenum">
              <a:rPr lang="de-DE" smtClean="0"/>
              <a:t>22</a:t>
            </a:fld>
            <a:endParaRPr lang="de-DE"/>
          </a:p>
        </p:txBody>
      </p:sp>
    </p:spTree>
    <p:extLst>
      <p:ext uri="{BB962C8B-B14F-4D97-AF65-F5344CB8AC3E}">
        <p14:creationId xmlns:p14="http://schemas.microsoft.com/office/powerpoint/2010/main" val="35311231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e-DE" dirty="0"/>
          </a:p>
        </p:txBody>
      </p:sp>
      <p:sp>
        <p:nvSpPr>
          <p:cNvPr id="4" name="Foliennummernplatzhalter 3"/>
          <p:cNvSpPr>
            <a:spLocks noGrp="1"/>
          </p:cNvSpPr>
          <p:nvPr>
            <p:ph type="sldNum" sz="quarter" idx="5"/>
          </p:nvPr>
        </p:nvSpPr>
        <p:spPr/>
        <p:txBody>
          <a:bodyPr/>
          <a:lstStyle/>
          <a:p>
            <a:fld id="{1A487F25-F84E-4639-AB30-CEB78EFE95D6}" type="slidenum">
              <a:rPr lang="de-DE" smtClean="0"/>
              <a:t>23</a:t>
            </a:fld>
            <a:endParaRPr lang="de-DE"/>
          </a:p>
        </p:txBody>
      </p:sp>
    </p:spTree>
    <p:extLst>
      <p:ext uri="{BB962C8B-B14F-4D97-AF65-F5344CB8AC3E}">
        <p14:creationId xmlns:p14="http://schemas.microsoft.com/office/powerpoint/2010/main" val="21238296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e-DE" dirty="0"/>
          </a:p>
        </p:txBody>
      </p:sp>
      <p:sp>
        <p:nvSpPr>
          <p:cNvPr id="4" name="Foliennummernplatzhalter 3"/>
          <p:cNvSpPr>
            <a:spLocks noGrp="1"/>
          </p:cNvSpPr>
          <p:nvPr>
            <p:ph type="sldNum" sz="quarter" idx="5"/>
          </p:nvPr>
        </p:nvSpPr>
        <p:spPr/>
        <p:txBody>
          <a:bodyPr/>
          <a:lstStyle/>
          <a:p>
            <a:fld id="{1A487F25-F84E-4639-AB30-CEB78EFE95D6}" type="slidenum">
              <a:rPr lang="de-DE" smtClean="0"/>
              <a:t>24</a:t>
            </a:fld>
            <a:endParaRPr lang="de-DE"/>
          </a:p>
        </p:txBody>
      </p:sp>
    </p:spTree>
    <p:extLst>
      <p:ext uri="{BB962C8B-B14F-4D97-AF65-F5344CB8AC3E}">
        <p14:creationId xmlns:p14="http://schemas.microsoft.com/office/powerpoint/2010/main" val="14543635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e-DE" dirty="0"/>
          </a:p>
        </p:txBody>
      </p:sp>
      <p:sp>
        <p:nvSpPr>
          <p:cNvPr id="4" name="Foliennummernplatzhalter 3"/>
          <p:cNvSpPr>
            <a:spLocks noGrp="1"/>
          </p:cNvSpPr>
          <p:nvPr>
            <p:ph type="sldNum" sz="quarter" idx="5"/>
          </p:nvPr>
        </p:nvSpPr>
        <p:spPr/>
        <p:txBody>
          <a:bodyPr/>
          <a:lstStyle/>
          <a:p>
            <a:fld id="{1A487F25-F84E-4639-AB30-CEB78EFE95D6}" type="slidenum">
              <a:rPr lang="de-DE" smtClean="0"/>
              <a:t>25</a:t>
            </a:fld>
            <a:endParaRPr lang="de-DE"/>
          </a:p>
        </p:txBody>
      </p:sp>
    </p:spTree>
    <p:extLst>
      <p:ext uri="{BB962C8B-B14F-4D97-AF65-F5344CB8AC3E}">
        <p14:creationId xmlns:p14="http://schemas.microsoft.com/office/powerpoint/2010/main" val="33474051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e-DE" dirty="0"/>
          </a:p>
        </p:txBody>
      </p:sp>
      <p:sp>
        <p:nvSpPr>
          <p:cNvPr id="4" name="Foliennummernplatzhalter 3"/>
          <p:cNvSpPr>
            <a:spLocks noGrp="1"/>
          </p:cNvSpPr>
          <p:nvPr>
            <p:ph type="sldNum" sz="quarter" idx="5"/>
          </p:nvPr>
        </p:nvSpPr>
        <p:spPr/>
        <p:txBody>
          <a:bodyPr/>
          <a:lstStyle/>
          <a:p>
            <a:fld id="{1A487F25-F84E-4639-AB30-CEB78EFE95D6}" type="slidenum">
              <a:rPr lang="de-DE" smtClean="0"/>
              <a:t>26</a:t>
            </a:fld>
            <a:endParaRPr lang="de-DE"/>
          </a:p>
        </p:txBody>
      </p:sp>
    </p:spTree>
    <p:extLst>
      <p:ext uri="{BB962C8B-B14F-4D97-AF65-F5344CB8AC3E}">
        <p14:creationId xmlns:p14="http://schemas.microsoft.com/office/powerpoint/2010/main" val="27850273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e-DE" dirty="0"/>
          </a:p>
        </p:txBody>
      </p:sp>
      <p:sp>
        <p:nvSpPr>
          <p:cNvPr id="4" name="Foliennummernplatzhalter 3"/>
          <p:cNvSpPr>
            <a:spLocks noGrp="1"/>
          </p:cNvSpPr>
          <p:nvPr>
            <p:ph type="sldNum" sz="quarter" idx="5"/>
          </p:nvPr>
        </p:nvSpPr>
        <p:spPr/>
        <p:txBody>
          <a:bodyPr/>
          <a:lstStyle/>
          <a:p>
            <a:fld id="{1A487F25-F84E-4639-AB30-CEB78EFE95D6}" type="slidenum">
              <a:rPr lang="de-DE" smtClean="0"/>
              <a:t>27</a:t>
            </a:fld>
            <a:endParaRPr lang="de-DE"/>
          </a:p>
        </p:txBody>
      </p:sp>
    </p:spTree>
    <p:extLst>
      <p:ext uri="{BB962C8B-B14F-4D97-AF65-F5344CB8AC3E}">
        <p14:creationId xmlns:p14="http://schemas.microsoft.com/office/powerpoint/2010/main" val="32454486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e-DE" dirty="0"/>
          </a:p>
        </p:txBody>
      </p:sp>
      <p:sp>
        <p:nvSpPr>
          <p:cNvPr id="4" name="Foliennummernplatzhalter 3"/>
          <p:cNvSpPr>
            <a:spLocks noGrp="1"/>
          </p:cNvSpPr>
          <p:nvPr>
            <p:ph type="sldNum" sz="quarter" idx="5"/>
          </p:nvPr>
        </p:nvSpPr>
        <p:spPr/>
        <p:txBody>
          <a:bodyPr/>
          <a:lstStyle/>
          <a:p>
            <a:fld id="{1A487F25-F84E-4639-AB30-CEB78EFE95D6}" type="slidenum">
              <a:rPr lang="de-DE" smtClean="0"/>
              <a:t>28</a:t>
            </a:fld>
            <a:endParaRPr lang="de-DE"/>
          </a:p>
        </p:txBody>
      </p:sp>
    </p:spTree>
    <p:extLst>
      <p:ext uri="{BB962C8B-B14F-4D97-AF65-F5344CB8AC3E}">
        <p14:creationId xmlns:p14="http://schemas.microsoft.com/office/powerpoint/2010/main" val="31057703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1A487F25-F84E-4639-AB30-CEB78EFE95D6}" type="slidenum">
              <a:rPr lang="de-DE" smtClean="0"/>
              <a:t>29</a:t>
            </a:fld>
            <a:endParaRPr lang="de-DE"/>
          </a:p>
        </p:txBody>
      </p:sp>
    </p:spTree>
    <p:extLst>
      <p:ext uri="{BB962C8B-B14F-4D97-AF65-F5344CB8AC3E}">
        <p14:creationId xmlns:p14="http://schemas.microsoft.com/office/powerpoint/2010/main" val="28212237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e-DE" dirty="0"/>
          </a:p>
        </p:txBody>
      </p:sp>
      <p:sp>
        <p:nvSpPr>
          <p:cNvPr id="4" name="Foliennummernplatzhalter 3"/>
          <p:cNvSpPr>
            <a:spLocks noGrp="1"/>
          </p:cNvSpPr>
          <p:nvPr>
            <p:ph type="sldNum" sz="quarter" idx="5"/>
          </p:nvPr>
        </p:nvSpPr>
        <p:spPr/>
        <p:txBody>
          <a:bodyPr/>
          <a:lstStyle/>
          <a:p>
            <a:fld id="{1A487F25-F84E-4639-AB30-CEB78EFE95D6}" type="slidenum">
              <a:rPr lang="de-DE" smtClean="0"/>
              <a:t>3</a:t>
            </a:fld>
            <a:endParaRPr lang="de-DE"/>
          </a:p>
        </p:txBody>
      </p:sp>
    </p:spTree>
    <p:extLst>
      <p:ext uri="{BB962C8B-B14F-4D97-AF65-F5344CB8AC3E}">
        <p14:creationId xmlns:p14="http://schemas.microsoft.com/office/powerpoint/2010/main" val="14074876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e-DE" dirty="0"/>
          </a:p>
        </p:txBody>
      </p:sp>
      <p:sp>
        <p:nvSpPr>
          <p:cNvPr id="4" name="Foliennummernplatzhalter 3"/>
          <p:cNvSpPr>
            <a:spLocks noGrp="1"/>
          </p:cNvSpPr>
          <p:nvPr>
            <p:ph type="sldNum" sz="quarter" idx="5"/>
          </p:nvPr>
        </p:nvSpPr>
        <p:spPr/>
        <p:txBody>
          <a:bodyPr/>
          <a:lstStyle/>
          <a:p>
            <a:fld id="{1A487F25-F84E-4639-AB30-CEB78EFE95D6}" type="slidenum">
              <a:rPr lang="de-DE" smtClean="0"/>
              <a:t>30</a:t>
            </a:fld>
            <a:endParaRPr lang="de-DE"/>
          </a:p>
        </p:txBody>
      </p:sp>
    </p:spTree>
    <p:extLst>
      <p:ext uri="{BB962C8B-B14F-4D97-AF65-F5344CB8AC3E}">
        <p14:creationId xmlns:p14="http://schemas.microsoft.com/office/powerpoint/2010/main" val="31786732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e-DE" dirty="0"/>
          </a:p>
        </p:txBody>
      </p:sp>
      <p:sp>
        <p:nvSpPr>
          <p:cNvPr id="4" name="Foliennummernplatzhalter 3"/>
          <p:cNvSpPr>
            <a:spLocks noGrp="1"/>
          </p:cNvSpPr>
          <p:nvPr>
            <p:ph type="sldNum" sz="quarter" idx="5"/>
          </p:nvPr>
        </p:nvSpPr>
        <p:spPr/>
        <p:txBody>
          <a:bodyPr/>
          <a:lstStyle/>
          <a:p>
            <a:fld id="{1A487F25-F84E-4639-AB30-CEB78EFE95D6}" type="slidenum">
              <a:rPr lang="de-DE" smtClean="0"/>
              <a:t>4</a:t>
            </a:fld>
            <a:endParaRPr lang="de-DE"/>
          </a:p>
        </p:txBody>
      </p:sp>
    </p:spTree>
    <p:extLst>
      <p:ext uri="{BB962C8B-B14F-4D97-AF65-F5344CB8AC3E}">
        <p14:creationId xmlns:p14="http://schemas.microsoft.com/office/powerpoint/2010/main" val="28641076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e-DE" dirty="0"/>
          </a:p>
        </p:txBody>
      </p:sp>
      <p:sp>
        <p:nvSpPr>
          <p:cNvPr id="4" name="Foliennummernplatzhalter 3"/>
          <p:cNvSpPr>
            <a:spLocks noGrp="1"/>
          </p:cNvSpPr>
          <p:nvPr>
            <p:ph type="sldNum" sz="quarter" idx="5"/>
          </p:nvPr>
        </p:nvSpPr>
        <p:spPr/>
        <p:txBody>
          <a:bodyPr/>
          <a:lstStyle/>
          <a:p>
            <a:fld id="{1A487F25-F84E-4639-AB30-CEB78EFE95D6}" type="slidenum">
              <a:rPr lang="de-DE" smtClean="0"/>
              <a:t>5</a:t>
            </a:fld>
            <a:endParaRPr lang="de-DE"/>
          </a:p>
        </p:txBody>
      </p:sp>
    </p:spTree>
    <p:extLst>
      <p:ext uri="{BB962C8B-B14F-4D97-AF65-F5344CB8AC3E}">
        <p14:creationId xmlns:p14="http://schemas.microsoft.com/office/powerpoint/2010/main" val="39448907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e-DE" dirty="0"/>
          </a:p>
        </p:txBody>
      </p:sp>
      <p:sp>
        <p:nvSpPr>
          <p:cNvPr id="4" name="Foliennummernplatzhalter 3"/>
          <p:cNvSpPr>
            <a:spLocks noGrp="1"/>
          </p:cNvSpPr>
          <p:nvPr>
            <p:ph type="sldNum" sz="quarter" idx="5"/>
          </p:nvPr>
        </p:nvSpPr>
        <p:spPr/>
        <p:txBody>
          <a:bodyPr/>
          <a:lstStyle/>
          <a:p>
            <a:fld id="{1A487F25-F84E-4639-AB30-CEB78EFE95D6}" type="slidenum">
              <a:rPr lang="de-DE" smtClean="0"/>
              <a:t>6</a:t>
            </a:fld>
            <a:endParaRPr lang="de-DE"/>
          </a:p>
        </p:txBody>
      </p:sp>
    </p:spTree>
    <p:extLst>
      <p:ext uri="{BB962C8B-B14F-4D97-AF65-F5344CB8AC3E}">
        <p14:creationId xmlns:p14="http://schemas.microsoft.com/office/powerpoint/2010/main" val="14880681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e-DE" dirty="0"/>
          </a:p>
        </p:txBody>
      </p:sp>
      <p:sp>
        <p:nvSpPr>
          <p:cNvPr id="4" name="Foliennummernplatzhalter 3"/>
          <p:cNvSpPr>
            <a:spLocks noGrp="1"/>
          </p:cNvSpPr>
          <p:nvPr>
            <p:ph type="sldNum" sz="quarter" idx="5"/>
          </p:nvPr>
        </p:nvSpPr>
        <p:spPr/>
        <p:txBody>
          <a:bodyPr/>
          <a:lstStyle/>
          <a:p>
            <a:fld id="{1A487F25-F84E-4639-AB30-CEB78EFE95D6}" type="slidenum">
              <a:rPr lang="de-DE" smtClean="0"/>
              <a:t>7</a:t>
            </a:fld>
            <a:endParaRPr lang="de-DE"/>
          </a:p>
        </p:txBody>
      </p:sp>
    </p:spTree>
    <p:extLst>
      <p:ext uri="{BB962C8B-B14F-4D97-AF65-F5344CB8AC3E}">
        <p14:creationId xmlns:p14="http://schemas.microsoft.com/office/powerpoint/2010/main" val="32344480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e-DE" dirty="0"/>
          </a:p>
        </p:txBody>
      </p:sp>
      <p:sp>
        <p:nvSpPr>
          <p:cNvPr id="4" name="Foliennummernplatzhalter 3"/>
          <p:cNvSpPr>
            <a:spLocks noGrp="1"/>
          </p:cNvSpPr>
          <p:nvPr>
            <p:ph type="sldNum" sz="quarter" idx="5"/>
          </p:nvPr>
        </p:nvSpPr>
        <p:spPr/>
        <p:txBody>
          <a:bodyPr/>
          <a:lstStyle/>
          <a:p>
            <a:fld id="{1A487F25-F84E-4639-AB30-CEB78EFE95D6}" type="slidenum">
              <a:rPr lang="de-DE" smtClean="0"/>
              <a:t>8</a:t>
            </a:fld>
            <a:endParaRPr lang="de-DE"/>
          </a:p>
        </p:txBody>
      </p:sp>
    </p:spTree>
    <p:extLst>
      <p:ext uri="{BB962C8B-B14F-4D97-AF65-F5344CB8AC3E}">
        <p14:creationId xmlns:p14="http://schemas.microsoft.com/office/powerpoint/2010/main" val="35723402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e-DE" dirty="0"/>
          </a:p>
        </p:txBody>
      </p:sp>
      <p:sp>
        <p:nvSpPr>
          <p:cNvPr id="4" name="Foliennummernplatzhalter 3"/>
          <p:cNvSpPr>
            <a:spLocks noGrp="1"/>
          </p:cNvSpPr>
          <p:nvPr>
            <p:ph type="sldNum" sz="quarter" idx="5"/>
          </p:nvPr>
        </p:nvSpPr>
        <p:spPr/>
        <p:txBody>
          <a:bodyPr/>
          <a:lstStyle/>
          <a:p>
            <a:fld id="{1A487F25-F84E-4639-AB30-CEB78EFE95D6}" type="slidenum">
              <a:rPr lang="de-DE" smtClean="0"/>
              <a:t>9</a:t>
            </a:fld>
            <a:endParaRPr lang="de-DE"/>
          </a:p>
        </p:txBody>
      </p:sp>
    </p:spTree>
    <p:extLst>
      <p:ext uri="{BB962C8B-B14F-4D97-AF65-F5344CB8AC3E}">
        <p14:creationId xmlns:p14="http://schemas.microsoft.com/office/powerpoint/2010/main" val="39801341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oleObject" Target="../embeddings/oleObject1.bin"/><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bg>
      <p:bgRef idx="1001">
        <a:schemeClr val="bg1"/>
      </p:bgRef>
    </p:bg>
    <p:spTree>
      <p:nvGrpSpPr>
        <p:cNvPr id="1" name=""/>
        <p:cNvGrpSpPr/>
        <p:nvPr/>
      </p:nvGrpSpPr>
      <p:grpSpPr>
        <a:xfrm>
          <a:off x="0" y="0"/>
          <a:ext cx="0" cy="0"/>
          <a:chOff x="0" y="0"/>
          <a:chExt cx="0" cy="0"/>
        </a:xfrm>
      </p:grpSpPr>
      <p:sp>
        <p:nvSpPr>
          <p:cNvPr id="8" name="Rectangle 7"/>
          <p:cNvSpPr/>
          <p:nvPr/>
        </p:nvSpPr>
        <p:spPr>
          <a:xfrm>
            <a:off x="-6843" y="3887812"/>
            <a:ext cx="12195668" cy="457200"/>
          </a:xfrm>
          <a:prstGeom prst="rect">
            <a:avLst/>
          </a:prstGeom>
          <a:solidFill>
            <a:srgbClr val="E37915"/>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p:nvSpPr>
          <p:cNvPr id="7" name="Rectangle 6"/>
          <p:cNvSpPr/>
          <p:nvPr/>
        </p:nvSpPr>
        <p:spPr>
          <a:xfrm>
            <a:off x="-6843" y="2059012"/>
            <a:ext cx="12195668" cy="1828800"/>
          </a:xfrm>
          <a:prstGeom prst="rect">
            <a:avLst/>
          </a:prstGeom>
          <a:solidFill>
            <a:srgbClr val="87868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p:nvSpPr>
          <p:cNvPr id="2" name="Title 1"/>
          <p:cNvSpPr>
            <a:spLocks noGrp="1"/>
          </p:cNvSpPr>
          <p:nvPr>
            <p:ph type="ctrTitle"/>
          </p:nvPr>
        </p:nvSpPr>
        <p:spPr>
          <a:xfrm>
            <a:off x="475488" y="2166364"/>
            <a:ext cx="11247120" cy="1739347"/>
          </a:xfrm>
        </p:spPr>
        <p:txBody>
          <a:bodyPr tIns="45720" bIns="45720" anchor="ctr">
            <a:normAutofit/>
          </a:bodyPr>
          <a:lstStyle>
            <a:lvl1pPr algn="ctr">
              <a:lnSpc>
                <a:spcPct val="80000"/>
              </a:lnSpc>
              <a:defRPr sz="6000" spc="150" baseline="0">
                <a:solidFill>
                  <a:schemeClr val="bg1"/>
                </a:solidFill>
              </a:defRPr>
            </a:lvl1pPr>
          </a:lstStyle>
          <a:p>
            <a:r>
              <a:rPr lang="de-DE"/>
              <a:t>Titelmasterformat durch Klicken bearbeiten</a:t>
            </a:r>
            <a:endParaRPr lang="en-US" dirty="0"/>
          </a:p>
        </p:txBody>
      </p:sp>
      <p:sp>
        <p:nvSpPr>
          <p:cNvPr id="3" name="Subtitle 2"/>
          <p:cNvSpPr>
            <a:spLocks noGrp="1"/>
          </p:cNvSpPr>
          <p:nvPr>
            <p:ph type="subTitle" idx="1"/>
          </p:nvPr>
        </p:nvSpPr>
        <p:spPr>
          <a:xfrm>
            <a:off x="347472" y="3913632"/>
            <a:ext cx="11506200" cy="457200"/>
          </a:xfrm>
        </p:spPr>
        <p:txBody>
          <a:bodyPr>
            <a:normAutofit/>
          </a:bodyPr>
          <a:lstStyle>
            <a:lvl1pPr marL="0" indent="0" algn="ctr">
              <a:spcBef>
                <a:spcPts val="0"/>
              </a:spcBef>
              <a:spcAft>
                <a:spcPts val="0"/>
              </a:spcAft>
              <a:buNone/>
              <a:defRPr sz="2000">
                <a:solidFill>
                  <a:srgbClr val="FFFFFF"/>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de-DE"/>
              <a:t>Formatvorlage des Untertitelmasters durch Klicken bearbeiten</a:t>
            </a:r>
            <a:endParaRPr lang="en-US" dirty="0"/>
          </a:p>
        </p:txBody>
      </p:sp>
      <p:sp>
        <p:nvSpPr>
          <p:cNvPr id="4" name="Date Placeholder 3"/>
          <p:cNvSpPr>
            <a:spLocks noGrp="1"/>
          </p:cNvSpPr>
          <p:nvPr>
            <p:ph type="dt" sz="half" idx="10"/>
          </p:nvPr>
        </p:nvSpPr>
        <p:spPr/>
        <p:txBody>
          <a:bodyPr/>
          <a:lstStyle/>
          <a:p>
            <a:fld id="{68A4A113-0679-4E6D-A92B-A847D3F47F94}" type="datetime1">
              <a:rPr lang="en-US" smtClean="0"/>
              <a:t>10/15/2025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‹Nr.›</a:t>
            </a:fld>
            <a:endParaRPr lang="en-US" dirty="0"/>
          </a:p>
        </p:txBody>
      </p:sp>
      <p:pic>
        <p:nvPicPr>
          <p:cNvPr id="13" name="Grafik 12">
            <a:extLst>
              <a:ext uri="{FF2B5EF4-FFF2-40B4-BE49-F238E27FC236}">
                <a16:creationId xmlns:a16="http://schemas.microsoft.com/office/drawing/2014/main" id="{77E6411F-BEDE-4BBD-A580-DB054421CBBB}"/>
              </a:ext>
            </a:extLst>
          </p:cNvPr>
          <p:cNvPicPr>
            <a:picLocks noChangeAspect="1"/>
          </p:cNvPicPr>
          <p:nvPr userDrawn="1"/>
        </p:nvPicPr>
        <p:blipFill>
          <a:blip r:embed="rId2"/>
          <a:stretch>
            <a:fillRect/>
          </a:stretch>
        </p:blipFill>
        <p:spPr>
          <a:xfrm>
            <a:off x="739017" y="248313"/>
            <a:ext cx="3736856" cy="847346"/>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Vertical Text Placehold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209EEAFA-C03C-4A59-813A-D14F6558F8E0}" type="datetime1">
              <a:rPr lang="en-US" smtClean="0"/>
              <a:t>10/15/2025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de-DE"/>
              <a:t>Titelmasterformat durch Klicken bearbeiten</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a:xfrm>
            <a:off x="838200" y="6422854"/>
            <a:ext cx="2743196" cy="365125"/>
          </a:xfrm>
        </p:spPr>
        <p:txBody>
          <a:bodyPr/>
          <a:lstStyle/>
          <a:p>
            <a:fld id="{816B8402-699E-48EE-AAA0-544E12DCD622}" type="datetime1">
              <a:rPr lang="en-US" smtClean="0"/>
              <a:t>10/15/2025</a:t>
            </a:fld>
            <a:endParaRPr lang="en-US" dirty="0"/>
          </a:p>
        </p:txBody>
      </p:sp>
      <p:sp>
        <p:nvSpPr>
          <p:cNvPr id="5" name="Footer Placeholder 4"/>
          <p:cNvSpPr>
            <a:spLocks noGrp="1"/>
          </p:cNvSpPr>
          <p:nvPr>
            <p:ph type="ftr" sz="quarter" idx="11"/>
          </p:nvPr>
        </p:nvSpPr>
        <p:spPr>
          <a:xfrm>
            <a:off x="3776135" y="6422854"/>
            <a:ext cx="4279669" cy="365125"/>
          </a:xfrm>
        </p:spPr>
        <p:txBody>
          <a:bodyPr/>
          <a:lstStyle/>
          <a:p>
            <a:endParaRPr lang="en-US" dirty="0"/>
          </a:p>
        </p:txBody>
      </p:sp>
      <p:sp>
        <p:nvSpPr>
          <p:cNvPr id="6" name="Slide Number Placeholder 5"/>
          <p:cNvSpPr>
            <a:spLocks noGrp="1"/>
          </p:cNvSpPr>
          <p:nvPr>
            <p:ph type="sldNum" sz="quarter" idx="12"/>
          </p:nvPr>
        </p:nvSpPr>
        <p:spPr>
          <a:xfrm>
            <a:off x="8073048" y="6422854"/>
            <a:ext cx="879759" cy="365125"/>
          </a:xfrm>
        </p:spPr>
        <p:txBody>
          <a:bodyPr/>
          <a:lstStyle/>
          <a:p>
            <a:fld id="{4FAB73BC-B049-4115-A692-8D63A059BFB8}" type="slidenum">
              <a:rPr lang="en-US" dirty="0"/>
              <a:t>‹Nr.›</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742FD4-BC82-4011-8DD2-596C4C6B2F84}"/>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2E6EAD7D-A326-413E-9DD2-6E0022CD19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28C14F38-C3AD-4384-B0E1-E20D2EEF9527}"/>
              </a:ext>
            </a:extLst>
          </p:cNvPr>
          <p:cNvSpPr>
            <a:spLocks noGrp="1"/>
          </p:cNvSpPr>
          <p:nvPr>
            <p:ph type="dt" sz="half" idx="10"/>
          </p:nvPr>
        </p:nvSpPr>
        <p:spPr/>
        <p:txBody>
          <a:bodyPr/>
          <a:lstStyle/>
          <a:p>
            <a:fld id="{88F56D7C-C7E2-47C0-84F5-ADC2D4B91F16}" type="datetimeFigureOut">
              <a:rPr lang="de-DE" smtClean="0"/>
              <a:t>15.10.2025</a:t>
            </a:fld>
            <a:endParaRPr lang="de-DE"/>
          </a:p>
        </p:txBody>
      </p:sp>
      <p:sp>
        <p:nvSpPr>
          <p:cNvPr id="5" name="Fußzeilenplatzhalter 4">
            <a:extLst>
              <a:ext uri="{FF2B5EF4-FFF2-40B4-BE49-F238E27FC236}">
                <a16:creationId xmlns:a16="http://schemas.microsoft.com/office/drawing/2014/main" id="{CADEE964-9D3F-40C0-941C-9C97DBC8C87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7CCF11A0-A000-4200-B6B6-707BE6B33901}"/>
              </a:ext>
            </a:extLst>
          </p:cNvPr>
          <p:cNvSpPr>
            <a:spLocks noGrp="1"/>
          </p:cNvSpPr>
          <p:nvPr>
            <p:ph type="sldNum" sz="quarter" idx="12"/>
          </p:nvPr>
        </p:nvSpPr>
        <p:spPr/>
        <p:txBody>
          <a:bodyPr/>
          <a:lstStyle/>
          <a:p>
            <a:fld id="{0DB34397-20C1-479A-872C-F6FF4B8FE887}" type="slidenum">
              <a:rPr lang="de-DE" smtClean="0"/>
              <a:t>‹Nr.›</a:t>
            </a:fld>
            <a:endParaRPr lang="de-DE"/>
          </a:p>
        </p:txBody>
      </p:sp>
    </p:spTree>
    <p:extLst>
      <p:ext uri="{BB962C8B-B14F-4D97-AF65-F5344CB8AC3E}">
        <p14:creationId xmlns:p14="http://schemas.microsoft.com/office/powerpoint/2010/main" val="34112221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1D009C-BEDA-4BDC-8229-CFAFD68BF5AA}"/>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FDA8BCC5-8CCB-4A73-A460-7C067F5126AF}"/>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3DAC8A89-E9DC-45D3-BAC3-8E7FED4F749E}"/>
              </a:ext>
            </a:extLst>
          </p:cNvPr>
          <p:cNvSpPr>
            <a:spLocks noGrp="1"/>
          </p:cNvSpPr>
          <p:nvPr>
            <p:ph type="dt" sz="half" idx="10"/>
          </p:nvPr>
        </p:nvSpPr>
        <p:spPr/>
        <p:txBody>
          <a:bodyPr/>
          <a:lstStyle/>
          <a:p>
            <a:fld id="{88F56D7C-C7E2-47C0-84F5-ADC2D4B91F16}" type="datetimeFigureOut">
              <a:rPr lang="de-DE" smtClean="0"/>
              <a:t>15.10.2025</a:t>
            </a:fld>
            <a:endParaRPr lang="de-DE"/>
          </a:p>
        </p:txBody>
      </p:sp>
      <p:sp>
        <p:nvSpPr>
          <p:cNvPr id="5" name="Fußzeilenplatzhalter 4">
            <a:extLst>
              <a:ext uri="{FF2B5EF4-FFF2-40B4-BE49-F238E27FC236}">
                <a16:creationId xmlns:a16="http://schemas.microsoft.com/office/drawing/2014/main" id="{7446AC63-D362-4517-96A2-26AD973583D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A2215E6-FD4F-4BDC-B41C-3EAF912DEC0B}"/>
              </a:ext>
            </a:extLst>
          </p:cNvPr>
          <p:cNvSpPr>
            <a:spLocks noGrp="1"/>
          </p:cNvSpPr>
          <p:nvPr>
            <p:ph type="sldNum" sz="quarter" idx="12"/>
          </p:nvPr>
        </p:nvSpPr>
        <p:spPr/>
        <p:txBody>
          <a:bodyPr/>
          <a:lstStyle/>
          <a:p>
            <a:fld id="{0DB34397-20C1-479A-872C-F6FF4B8FE887}" type="slidenum">
              <a:rPr lang="de-DE" smtClean="0"/>
              <a:t>‹Nr.›</a:t>
            </a:fld>
            <a:endParaRPr lang="de-DE"/>
          </a:p>
        </p:txBody>
      </p:sp>
    </p:spTree>
    <p:extLst>
      <p:ext uri="{BB962C8B-B14F-4D97-AF65-F5344CB8AC3E}">
        <p14:creationId xmlns:p14="http://schemas.microsoft.com/office/powerpoint/2010/main" val="15241302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E3D92C-68AC-4254-A23A-9B87BA8241E8}"/>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7BC469A7-B586-483B-91F6-C62057FE28F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51BCFD74-153B-4F89-AB8B-635DCAF7D394}"/>
              </a:ext>
            </a:extLst>
          </p:cNvPr>
          <p:cNvSpPr>
            <a:spLocks noGrp="1"/>
          </p:cNvSpPr>
          <p:nvPr>
            <p:ph type="dt" sz="half" idx="10"/>
          </p:nvPr>
        </p:nvSpPr>
        <p:spPr/>
        <p:txBody>
          <a:bodyPr/>
          <a:lstStyle/>
          <a:p>
            <a:fld id="{88F56D7C-C7E2-47C0-84F5-ADC2D4B91F16}" type="datetimeFigureOut">
              <a:rPr lang="de-DE" smtClean="0"/>
              <a:t>15.10.2025</a:t>
            </a:fld>
            <a:endParaRPr lang="de-DE"/>
          </a:p>
        </p:txBody>
      </p:sp>
      <p:sp>
        <p:nvSpPr>
          <p:cNvPr id="5" name="Fußzeilenplatzhalter 4">
            <a:extLst>
              <a:ext uri="{FF2B5EF4-FFF2-40B4-BE49-F238E27FC236}">
                <a16:creationId xmlns:a16="http://schemas.microsoft.com/office/drawing/2014/main" id="{E1E3C7D9-B018-48F7-84C9-E0C8783D9478}"/>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4AFDB30B-3745-4C14-A8F0-4217898FD553}"/>
              </a:ext>
            </a:extLst>
          </p:cNvPr>
          <p:cNvSpPr>
            <a:spLocks noGrp="1"/>
          </p:cNvSpPr>
          <p:nvPr>
            <p:ph type="sldNum" sz="quarter" idx="12"/>
          </p:nvPr>
        </p:nvSpPr>
        <p:spPr/>
        <p:txBody>
          <a:bodyPr/>
          <a:lstStyle/>
          <a:p>
            <a:fld id="{0DB34397-20C1-479A-872C-F6FF4B8FE887}" type="slidenum">
              <a:rPr lang="de-DE" smtClean="0"/>
              <a:t>‹Nr.›</a:t>
            </a:fld>
            <a:endParaRPr lang="de-DE"/>
          </a:p>
        </p:txBody>
      </p:sp>
    </p:spTree>
    <p:extLst>
      <p:ext uri="{BB962C8B-B14F-4D97-AF65-F5344CB8AC3E}">
        <p14:creationId xmlns:p14="http://schemas.microsoft.com/office/powerpoint/2010/main" val="30077747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B05C44-362D-4AE3-8188-E710E21380FC}"/>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4DBD78B4-958E-4785-8568-584A444CBB5E}"/>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A0AD2A7D-41BB-4D11-A609-77969C7110C4}"/>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797F43B2-288A-48DE-9A96-13ECC7973292}"/>
              </a:ext>
            </a:extLst>
          </p:cNvPr>
          <p:cNvSpPr>
            <a:spLocks noGrp="1"/>
          </p:cNvSpPr>
          <p:nvPr>
            <p:ph type="dt" sz="half" idx="10"/>
          </p:nvPr>
        </p:nvSpPr>
        <p:spPr/>
        <p:txBody>
          <a:bodyPr/>
          <a:lstStyle/>
          <a:p>
            <a:fld id="{88F56D7C-C7E2-47C0-84F5-ADC2D4B91F16}" type="datetimeFigureOut">
              <a:rPr lang="de-DE" smtClean="0"/>
              <a:t>15.10.2025</a:t>
            </a:fld>
            <a:endParaRPr lang="de-DE"/>
          </a:p>
        </p:txBody>
      </p:sp>
      <p:sp>
        <p:nvSpPr>
          <p:cNvPr id="6" name="Fußzeilenplatzhalter 5">
            <a:extLst>
              <a:ext uri="{FF2B5EF4-FFF2-40B4-BE49-F238E27FC236}">
                <a16:creationId xmlns:a16="http://schemas.microsoft.com/office/drawing/2014/main" id="{66E295EE-C259-4A34-BC9B-B8AEC0EA566C}"/>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63816EE5-0918-46AC-A825-B320F1114938}"/>
              </a:ext>
            </a:extLst>
          </p:cNvPr>
          <p:cNvSpPr>
            <a:spLocks noGrp="1"/>
          </p:cNvSpPr>
          <p:nvPr>
            <p:ph type="sldNum" sz="quarter" idx="12"/>
          </p:nvPr>
        </p:nvSpPr>
        <p:spPr/>
        <p:txBody>
          <a:bodyPr/>
          <a:lstStyle/>
          <a:p>
            <a:fld id="{0DB34397-20C1-479A-872C-F6FF4B8FE887}" type="slidenum">
              <a:rPr lang="de-DE" smtClean="0"/>
              <a:t>‹Nr.›</a:t>
            </a:fld>
            <a:endParaRPr lang="de-DE"/>
          </a:p>
        </p:txBody>
      </p:sp>
    </p:spTree>
    <p:extLst>
      <p:ext uri="{BB962C8B-B14F-4D97-AF65-F5344CB8AC3E}">
        <p14:creationId xmlns:p14="http://schemas.microsoft.com/office/powerpoint/2010/main" val="18676743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A5F0A4-7C2F-475F-BE4F-D393A8F27836}"/>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0F432844-4D23-48C5-A22C-49A5692DE3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FBDAD1EC-81C9-4616-A8A0-1E2A81201FE0}"/>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EFC0355D-09DE-4EA8-9781-265E6B60058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63661A3D-E5E6-4EE9-8BC3-0574E0C8B3EC}"/>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3EBAE433-206C-41E5-B771-3E53715090A0}"/>
              </a:ext>
            </a:extLst>
          </p:cNvPr>
          <p:cNvSpPr>
            <a:spLocks noGrp="1"/>
          </p:cNvSpPr>
          <p:nvPr>
            <p:ph type="dt" sz="half" idx="10"/>
          </p:nvPr>
        </p:nvSpPr>
        <p:spPr/>
        <p:txBody>
          <a:bodyPr/>
          <a:lstStyle/>
          <a:p>
            <a:fld id="{88F56D7C-C7E2-47C0-84F5-ADC2D4B91F16}" type="datetimeFigureOut">
              <a:rPr lang="de-DE" smtClean="0"/>
              <a:t>15.10.2025</a:t>
            </a:fld>
            <a:endParaRPr lang="de-DE"/>
          </a:p>
        </p:txBody>
      </p:sp>
      <p:sp>
        <p:nvSpPr>
          <p:cNvPr id="8" name="Fußzeilenplatzhalter 7">
            <a:extLst>
              <a:ext uri="{FF2B5EF4-FFF2-40B4-BE49-F238E27FC236}">
                <a16:creationId xmlns:a16="http://schemas.microsoft.com/office/drawing/2014/main" id="{2CE14B5E-0140-48F4-8615-9C94B82FE78A}"/>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B9B60CD3-0BE4-412D-81BC-FEB5EAF683CA}"/>
              </a:ext>
            </a:extLst>
          </p:cNvPr>
          <p:cNvSpPr>
            <a:spLocks noGrp="1"/>
          </p:cNvSpPr>
          <p:nvPr>
            <p:ph type="sldNum" sz="quarter" idx="12"/>
          </p:nvPr>
        </p:nvSpPr>
        <p:spPr/>
        <p:txBody>
          <a:bodyPr/>
          <a:lstStyle/>
          <a:p>
            <a:fld id="{0DB34397-20C1-479A-872C-F6FF4B8FE887}" type="slidenum">
              <a:rPr lang="de-DE" smtClean="0"/>
              <a:t>‹Nr.›</a:t>
            </a:fld>
            <a:endParaRPr lang="de-DE"/>
          </a:p>
        </p:txBody>
      </p:sp>
    </p:spTree>
    <p:extLst>
      <p:ext uri="{BB962C8B-B14F-4D97-AF65-F5344CB8AC3E}">
        <p14:creationId xmlns:p14="http://schemas.microsoft.com/office/powerpoint/2010/main" val="21557374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BD9BA6-8F1F-440D-B4E0-C26C96165CDA}"/>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C141DB0B-FB4F-4F73-91B5-7869D1DE7B04}"/>
              </a:ext>
            </a:extLst>
          </p:cNvPr>
          <p:cNvSpPr>
            <a:spLocks noGrp="1"/>
          </p:cNvSpPr>
          <p:nvPr>
            <p:ph type="dt" sz="half" idx="10"/>
          </p:nvPr>
        </p:nvSpPr>
        <p:spPr/>
        <p:txBody>
          <a:bodyPr/>
          <a:lstStyle/>
          <a:p>
            <a:fld id="{88F56D7C-C7E2-47C0-84F5-ADC2D4B91F16}" type="datetimeFigureOut">
              <a:rPr lang="de-DE" smtClean="0"/>
              <a:t>15.10.2025</a:t>
            </a:fld>
            <a:endParaRPr lang="de-DE"/>
          </a:p>
        </p:txBody>
      </p:sp>
      <p:sp>
        <p:nvSpPr>
          <p:cNvPr id="4" name="Fußzeilenplatzhalter 3">
            <a:extLst>
              <a:ext uri="{FF2B5EF4-FFF2-40B4-BE49-F238E27FC236}">
                <a16:creationId xmlns:a16="http://schemas.microsoft.com/office/drawing/2014/main" id="{E4DAC524-FD47-4725-8657-A35EFBCFD4DE}"/>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D66AE837-13AC-4233-93E7-C46132EC90E6}"/>
              </a:ext>
            </a:extLst>
          </p:cNvPr>
          <p:cNvSpPr>
            <a:spLocks noGrp="1"/>
          </p:cNvSpPr>
          <p:nvPr>
            <p:ph type="sldNum" sz="quarter" idx="12"/>
          </p:nvPr>
        </p:nvSpPr>
        <p:spPr/>
        <p:txBody>
          <a:bodyPr/>
          <a:lstStyle/>
          <a:p>
            <a:fld id="{0DB34397-20C1-479A-872C-F6FF4B8FE887}" type="slidenum">
              <a:rPr lang="de-DE" smtClean="0"/>
              <a:t>‹Nr.›</a:t>
            </a:fld>
            <a:endParaRPr lang="de-DE"/>
          </a:p>
        </p:txBody>
      </p:sp>
    </p:spTree>
    <p:extLst>
      <p:ext uri="{BB962C8B-B14F-4D97-AF65-F5344CB8AC3E}">
        <p14:creationId xmlns:p14="http://schemas.microsoft.com/office/powerpoint/2010/main" val="34608947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084D04DC-8B5D-48A2-B00D-3E1CD69EE5F1}"/>
              </a:ext>
            </a:extLst>
          </p:cNvPr>
          <p:cNvSpPr>
            <a:spLocks noGrp="1"/>
          </p:cNvSpPr>
          <p:nvPr>
            <p:ph type="dt" sz="half" idx="10"/>
          </p:nvPr>
        </p:nvSpPr>
        <p:spPr/>
        <p:txBody>
          <a:bodyPr/>
          <a:lstStyle/>
          <a:p>
            <a:fld id="{88F56D7C-C7E2-47C0-84F5-ADC2D4B91F16}" type="datetimeFigureOut">
              <a:rPr lang="de-DE" smtClean="0"/>
              <a:t>15.10.2025</a:t>
            </a:fld>
            <a:endParaRPr lang="de-DE"/>
          </a:p>
        </p:txBody>
      </p:sp>
      <p:sp>
        <p:nvSpPr>
          <p:cNvPr id="3" name="Fußzeilenplatzhalter 2">
            <a:extLst>
              <a:ext uri="{FF2B5EF4-FFF2-40B4-BE49-F238E27FC236}">
                <a16:creationId xmlns:a16="http://schemas.microsoft.com/office/drawing/2014/main" id="{B2A37134-076F-4CA1-862F-C7556FF8016B}"/>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245C472C-C6FC-4C24-8EF8-CE681C9234CD}"/>
              </a:ext>
            </a:extLst>
          </p:cNvPr>
          <p:cNvSpPr>
            <a:spLocks noGrp="1"/>
          </p:cNvSpPr>
          <p:nvPr>
            <p:ph type="sldNum" sz="quarter" idx="12"/>
          </p:nvPr>
        </p:nvSpPr>
        <p:spPr/>
        <p:txBody>
          <a:bodyPr/>
          <a:lstStyle/>
          <a:p>
            <a:fld id="{0DB34397-20C1-479A-872C-F6FF4B8FE887}" type="slidenum">
              <a:rPr lang="de-DE" smtClean="0"/>
              <a:t>‹Nr.›</a:t>
            </a:fld>
            <a:endParaRPr lang="de-DE"/>
          </a:p>
        </p:txBody>
      </p:sp>
    </p:spTree>
    <p:extLst>
      <p:ext uri="{BB962C8B-B14F-4D97-AF65-F5344CB8AC3E}">
        <p14:creationId xmlns:p14="http://schemas.microsoft.com/office/powerpoint/2010/main" val="28826612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54E3CB-3488-409B-B2BF-4AC19404865C}"/>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4CBCD8A6-F806-4EDB-A473-7510860403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D5E133A1-A499-442B-BD3B-15815AD941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D95E57D6-E61D-4907-A012-4DCF0B0CA6A5}"/>
              </a:ext>
            </a:extLst>
          </p:cNvPr>
          <p:cNvSpPr>
            <a:spLocks noGrp="1"/>
          </p:cNvSpPr>
          <p:nvPr>
            <p:ph type="dt" sz="half" idx="10"/>
          </p:nvPr>
        </p:nvSpPr>
        <p:spPr/>
        <p:txBody>
          <a:bodyPr/>
          <a:lstStyle/>
          <a:p>
            <a:fld id="{88F56D7C-C7E2-47C0-84F5-ADC2D4B91F16}" type="datetimeFigureOut">
              <a:rPr lang="de-DE" smtClean="0"/>
              <a:t>15.10.2025</a:t>
            </a:fld>
            <a:endParaRPr lang="de-DE"/>
          </a:p>
        </p:txBody>
      </p:sp>
      <p:sp>
        <p:nvSpPr>
          <p:cNvPr id="6" name="Fußzeilenplatzhalter 5">
            <a:extLst>
              <a:ext uri="{FF2B5EF4-FFF2-40B4-BE49-F238E27FC236}">
                <a16:creationId xmlns:a16="http://schemas.microsoft.com/office/drawing/2014/main" id="{0281ADB8-D303-45A2-9AC6-12B05B775DB6}"/>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3C5E9F09-19F6-47B2-8914-B327B7A84DE0}"/>
              </a:ext>
            </a:extLst>
          </p:cNvPr>
          <p:cNvSpPr>
            <a:spLocks noGrp="1"/>
          </p:cNvSpPr>
          <p:nvPr>
            <p:ph type="sldNum" sz="quarter" idx="12"/>
          </p:nvPr>
        </p:nvSpPr>
        <p:spPr/>
        <p:txBody>
          <a:bodyPr/>
          <a:lstStyle/>
          <a:p>
            <a:fld id="{0DB34397-20C1-479A-872C-F6FF4B8FE887}" type="slidenum">
              <a:rPr lang="de-DE" smtClean="0"/>
              <a:t>‹Nr.›</a:t>
            </a:fld>
            <a:endParaRPr lang="de-DE"/>
          </a:p>
        </p:txBody>
      </p:sp>
    </p:spTree>
    <p:extLst>
      <p:ext uri="{BB962C8B-B14F-4D97-AF65-F5344CB8AC3E}">
        <p14:creationId xmlns:p14="http://schemas.microsoft.com/office/powerpoint/2010/main" val="1857908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Zwei Inhalte">
    <p:bg>
      <p:bgPr>
        <a:solidFill>
          <a:schemeClr val="tx1"/>
        </a:solid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4029559" y="284176"/>
            <a:ext cx="6957440" cy="952500"/>
          </a:xfrm>
        </p:spPr>
        <p:txBody>
          <a:bodyPr>
            <a:normAutofit/>
          </a:bodyPr>
          <a:lstStyle>
            <a:lvl1pPr algn="ctr">
              <a:defRPr sz="2800" cap="none" baseline="0">
                <a:solidFill>
                  <a:srgbClr val="878684"/>
                </a:solidFill>
              </a:defRPr>
            </a:lvl1pPr>
          </a:lstStyle>
          <a:p>
            <a:r>
              <a:rPr lang="de-DE" dirty="0"/>
              <a:t>Titelmasterformat durch Klicken bearbeiten</a:t>
            </a:r>
            <a:endParaRPr lang="en-US" dirty="0"/>
          </a:p>
        </p:txBody>
      </p:sp>
      <p:sp>
        <p:nvSpPr>
          <p:cNvPr id="3" name="Content Placeholder 2"/>
          <p:cNvSpPr>
            <a:spLocks noGrp="1"/>
          </p:cNvSpPr>
          <p:nvPr>
            <p:ph sz="half" idx="1"/>
          </p:nvPr>
        </p:nvSpPr>
        <p:spPr>
          <a:xfrm>
            <a:off x="182526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4" name="Content Placeholder 3"/>
          <p:cNvSpPr>
            <a:spLocks noGrp="1"/>
          </p:cNvSpPr>
          <p:nvPr>
            <p:ph sz="half" idx="2"/>
          </p:nvPr>
        </p:nvSpPr>
        <p:spPr>
          <a:xfrm>
            <a:off x="685031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86A54A7A-212E-4FE3-818F-BE0E2F963E01}" type="datetime1">
              <a:rPr lang="en-US" smtClean="0"/>
              <a:t>10/15/2025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‹Nr.›</a:t>
            </a:fld>
            <a:endParaRPr lang="en-US" dirty="0"/>
          </a:p>
        </p:txBody>
      </p:sp>
      <p:sp>
        <p:nvSpPr>
          <p:cNvPr id="9" name="Textfeld 8">
            <a:extLst>
              <a:ext uri="{FF2B5EF4-FFF2-40B4-BE49-F238E27FC236}">
                <a16:creationId xmlns:a16="http://schemas.microsoft.com/office/drawing/2014/main" id="{AE8CDC26-24E8-4A7A-95A3-B8AC935175DD}"/>
              </a:ext>
            </a:extLst>
          </p:cNvPr>
          <p:cNvSpPr txBox="1"/>
          <p:nvPr userDrawn="1"/>
        </p:nvSpPr>
        <p:spPr>
          <a:xfrm>
            <a:off x="10700584" y="6418647"/>
            <a:ext cx="882742" cy="369332"/>
          </a:xfrm>
          <a:prstGeom prst="rect">
            <a:avLst/>
          </a:prstGeom>
          <a:noFill/>
        </p:spPr>
        <p:txBody>
          <a:bodyPr wrap="none" rtlCol="0">
            <a:spAutoFit/>
          </a:bodyPr>
          <a:lstStyle/>
          <a:p>
            <a:fld id="{0DD961D8-E8BC-4B3A-9BFC-48BC59CC742E}" type="slidenum">
              <a:rPr lang="de-DE" smtClean="0">
                <a:solidFill>
                  <a:srgbClr val="878684"/>
                </a:solidFill>
              </a:rPr>
              <a:t>‹Nr.›</a:t>
            </a:fld>
            <a:r>
              <a:rPr lang="de-DE" dirty="0">
                <a:solidFill>
                  <a:srgbClr val="878684"/>
                </a:solidFill>
              </a:rPr>
              <a:t>/27</a:t>
            </a:r>
          </a:p>
        </p:txBody>
      </p:sp>
      <p:graphicFrame>
        <p:nvGraphicFramePr>
          <p:cNvPr id="2" name="Objekt 1">
            <a:extLst>
              <a:ext uri="{FF2B5EF4-FFF2-40B4-BE49-F238E27FC236}">
                <a16:creationId xmlns:a16="http://schemas.microsoft.com/office/drawing/2014/main" id="{B563EAC9-820F-83AE-C684-2549E7D4621D}"/>
              </a:ext>
            </a:extLst>
          </p:cNvPr>
          <p:cNvGraphicFramePr>
            <a:graphicFrameLocks noChangeAspect="1"/>
          </p:cNvGraphicFramePr>
          <p:nvPr userDrawn="1">
            <p:extLst>
              <p:ext uri="{D42A27DB-BD31-4B8C-83A1-F6EECF244321}">
                <p14:modId xmlns:p14="http://schemas.microsoft.com/office/powerpoint/2010/main" val="1980079198"/>
              </p:ext>
            </p:extLst>
          </p:nvPr>
        </p:nvGraphicFramePr>
        <p:xfrm>
          <a:off x="-26886" y="2878903"/>
          <a:ext cx="4102928" cy="3979097"/>
        </p:xfrm>
        <a:graphic>
          <a:graphicData uri="http://schemas.openxmlformats.org/presentationml/2006/ole">
            <mc:AlternateContent xmlns:mc="http://schemas.openxmlformats.org/markup-compatibility/2006">
              <mc:Choice xmlns:v="urn:schemas-microsoft-com:vml" Requires="v">
                <p:oleObj name="Bitmap Image" r:id="rId2" imgW="7866888" imgH="7793736" progId="PBrush">
                  <p:embed/>
                </p:oleObj>
              </mc:Choice>
              <mc:Fallback>
                <p:oleObj name="Bitmap Image" r:id="rId2" imgW="7866888" imgH="7793736" progId="PBrush">
                  <p:embed/>
                  <p:pic>
                    <p:nvPicPr>
                      <p:cNvPr id="2" name="Objekt 1">
                        <a:extLst>
                          <a:ext uri="{FF2B5EF4-FFF2-40B4-BE49-F238E27FC236}">
                            <a16:creationId xmlns:a16="http://schemas.microsoft.com/office/drawing/2014/main" id="{B563EAC9-820F-83AE-C684-2549E7D462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8390" b="49477"/>
                      <a:stretch>
                        <a:fillRect/>
                      </a:stretch>
                    </p:blipFill>
                    <p:spPr bwMode="auto">
                      <a:xfrm>
                        <a:off x="-26886" y="2878903"/>
                        <a:ext cx="4102928" cy="3979097"/>
                      </a:xfrm>
                      <a:prstGeom prst="rect">
                        <a:avLst/>
                      </a:prstGeom>
                      <a:noFill/>
                    </p:spPr>
                  </p:pic>
                </p:oleObj>
              </mc:Fallback>
            </mc:AlternateContent>
          </a:graphicData>
        </a:graphic>
      </p:graphicFrame>
      <p:pic>
        <p:nvPicPr>
          <p:cNvPr id="11" name="Grafik 10">
            <a:extLst>
              <a:ext uri="{FF2B5EF4-FFF2-40B4-BE49-F238E27FC236}">
                <a16:creationId xmlns:a16="http://schemas.microsoft.com/office/drawing/2014/main" id="{35F6F067-B0F6-442C-941F-A96CFF2C8091}"/>
              </a:ext>
            </a:extLst>
          </p:cNvPr>
          <p:cNvPicPr>
            <a:picLocks noChangeAspect="1"/>
          </p:cNvPicPr>
          <p:nvPr userDrawn="1"/>
        </p:nvPicPr>
        <p:blipFill>
          <a:blip r:embed="rId4"/>
          <a:stretch>
            <a:fillRect/>
          </a:stretch>
        </p:blipFill>
        <p:spPr>
          <a:xfrm>
            <a:off x="333903" y="201782"/>
            <a:ext cx="3333764" cy="825504"/>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6F9F2F-3D71-4C0E-98B1-0C0FDFADC454}"/>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A6070C2A-DBA9-46F1-B16B-618671B6D62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8DBD3167-5BBC-4CB9-832D-34B60405E2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E92F032E-6282-4AFE-8A71-667FED3B9BC8}"/>
              </a:ext>
            </a:extLst>
          </p:cNvPr>
          <p:cNvSpPr>
            <a:spLocks noGrp="1"/>
          </p:cNvSpPr>
          <p:nvPr>
            <p:ph type="dt" sz="half" idx="10"/>
          </p:nvPr>
        </p:nvSpPr>
        <p:spPr/>
        <p:txBody>
          <a:bodyPr/>
          <a:lstStyle/>
          <a:p>
            <a:fld id="{88F56D7C-C7E2-47C0-84F5-ADC2D4B91F16}" type="datetimeFigureOut">
              <a:rPr lang="de-DE" smtClean="0"/>
              <a:t>15.10.2025</a:t>
            </a:fld>
            <a:endParaRPr lang="de-DE"/>
          </a:p>
        </p:txBody>
      </p:sp>
      <p:sp>
        <p:nvSpPr>
          <p:cNvPr id="6" name="Fußzeilenplatzhalter 5">
            <a:extLst>
              <a:ext uri="{FF2B5EF4-FFF2-40B4-BE49-F238E27FC236}">
                <a16:creationId xmlns:a16="http://schemas.microsoft.com/office/drawing/2014/main" id="{9BA89FF7-DB12-481E-873C-9F976D44C3F2}"/>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7F95D1DD-DE4D-4E21-A16B-643B29B1B5F1}"/>
              </a:ext>
            </a:extLst>
          </p:cNvPr>
          <p:cNvSpPr>
            <a:spLocks noGrp="1"/>
          </p:cNvSpPr>
          <p:nvPr>
            <p:ph type="sldNum" sz="quarter" idx="12"/>
          </p:nvPr>
        </p:nvSpPr>
        <p:spPr/>
        <p:txBody>
          <a:bodyPr/>
          <a:lstStyle/>
          <a:p>
            <a:fld id="{0DB34397-20C1-479A-872C-F6FF4B8FE887}" type="slidenum">
              <a:rPr lang="de-DE" smtClean="0"/>
              <a:t>‹Nr.›</a:t>
            </a:fld>
            <a:endParaRPr lang="de-DE"/>
          </a:p>
        </p:txBody>
      </p:sp>
    </p:spTree>
    <p:extLst>
      <p:ext uri="{BB962C8B-B14F-4D97-AF65-F5344CB8AC3E}">
        <p14:creationId xmlns:p14="http://schemas.microsoft.com/office/powerpoint/2010/main" val="11933132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3C453D-6CBB-498A-AE02-E98323A77B0C}"/>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5903A2F0-C0A8-4C31-91A7-E848306F2BE5}"/>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1BB7AEE7-5B5D-4C26-B279-F3C221DD5E4D}"/>
              </a:ext>
            </a:extLst>
          </p:cNvPr>
          <p:cNvSpPr>
            <a:spLocks noGrp="1"/>
          </p:cNvSpPr>
          <p:nvPr>
            <p:ph type="dt" sz="half" idx="10"/>
          </p:nvPr>
        </p:nvSpPr>
        <p:spPr/>
        <p:txBody>
          <a:bodyPr/>
          <a:lstStyle/>
          <a:p>
            <a:fld id="{88F56D7C-C7E2-47C0-84F5-ADC2D4B91F16}" type="datetimeFigureOut">
              <a:rPr lang="de-DE" smtClean="0"/>
              <a:t>15.10.2025</a:t>
            </a:fld>
            <a:endParaRPr lang="de-DE"/>
          </a:p>
        </p:txBody>
      </p:sp>
      <p:sp>
        <p:nvSpPr>
          <p:cNvPr id="5" name="Fußzeilenplatzhalter 4">
            <a:extLst>
              <a:ext uri="{FF2B5EF4-FFF2-40B4-BE49-F238E27FC236}">
                <a16:creationId xmlns:a16="http://schemas.microsoft.com/office/drawing/2014/main" id="{BB7C3370-79A1-4E03-AA5B-CB2FD4B8F01A}"/>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BA279FA-8F16-4332-B3B0-455BF82F1A31}"/>
              </a:ext>
            </a:extLst>
          </p:cNvPr>
          <p:cNvSpPr>
            <a:spLocks noGrp="1"/>
          </p:cNvSpPr>
          <p:nvPr>
            <p:ph type="sldNum" sz="quarter" idx="12"/>
          </p:nvPr>
        </p:nvSpPr>
        <p:spPr/>
        <p:txBody>
          <a:bodyPr/>
          <a:lstStyle/>
          <a:p>
            <a:fld id="{0DB34397-20C1-479A-872C-F6FF4B8FE887}" type="slidenum">
              <a:rPr lang="de-DE" smtClean="0"/>
              <a:t>‹Nr.›</a:t>
            </a:fld>
            <a:endParaRPr lang="de-DE"/>
          </a:p>
        </p:txBody>
      </p:sp>
    </p:spTree>
    <p:extLst>
      <p:ext uri="{BB962C8B-B14F-4D97-AF65-F5344CB8AC3E}">
        <p14:creationId xmlns:p14="http://schemas.microsoft.com/office/powerpoint/2010/main" val="20862030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097933B6-F003-47CE-B7C9-1E0BF70911A9}"/>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5A3FB0A9-4603-4110-AC0D-FD31B5A3621A}"/>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D9E79E49-9461-4CB6-AE2E-9C2F5515FDE6}"/>
              </a:ext>
            </a:extLst>
          </p:cNvPr>
          <p:cNvSpPr>
            <a:spLocks noGrp="1"/>
          </p:cNvSpPr>
          <p:nvPr>
            <p:ph type="dt" sz="half" idx="10"/>
          </p:nvPr>
        </p:nvSpPr>
        <p:spPr/>
        <p:txBody>
          <a:bodyPr/>
          <a:lstStyle/>
          <a:p>
            <a:fld id="{88F56D7C-C7E2-47C0-84F5-ADC2D4B91F16}" type="datetimeFigureOut">
              <a:rPr lang="de-DE" smtClean="0"/>
              <a:t>15.10.2025</a:t>
            </a:fld>
            <a:endParaRPr lang="de-DE"/>
          </a:p>
        </p:txBody>
      </p:sp>
      <p:sp>
        <p:nvSpPr>
          <p:cNvPr id="5" name="Fußzeilenplatzhalter 4">
            <a:extLst>
              <a:ext uri="{FF2B5EF4-FFF2-40B4-BE49-F238E27FC236}">
                <a16:creationId xmlns:a16="http://schemas.microsoft.com/office/drawing/2014/main" id="{3DDAA8C7-2F08-4077-AFEC-73F5B75FFD99}"/>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315839E5-F1C2-48E3-A8F6-E279D2981082}"/>
              </a:ext>
            </a:extLst>
          </p:cNvPr>
          <p:cNvSpPr>
            <a:spLocks noGrp="1"/>
          </p:cNvSpPr>
          <p:nvPr>
            <p:ph type="sldNum" sz="quarter" idx="12"/>
          </p:nvPr>
        </p:nvSpPr>
        <p:spPr/>
        <p:txBody>
          <a:bodyPr/>
          <a:lstStyle/>
          <a:p>
            <a:fld id="{0DB34397-20C1-479A-872C-F6FF4B8FE887}" type="slidenum">
              <a:rPr lang="de-DE" smtClean="0"/>
              <a:t>‹Nr.›</a:t>
            </a:fld>
            <a:endParaRPr lang="de-DE"/>
          </a:p>
        </p:txBody>
      </p:sp>
    </p:spTree>
    <p:extLst>
      <p:ext uri="{BB962C8B-B14F-4D97-AF65-F5344CB8AC3E}">
        <p14:creationId xmlns:p14="http://schemas.microsoft.com/office/powerpoint/2010/main" val="36989433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Content Placeholder 2"/>
          <p:cNvSpPr>
            <a:spLocks noGrp="1"/>
          </p:cNvSpPr>
          <p:nvPr>
            <p:ph idx="1"/>
          </p:nvPr>
        </p:nvSpPr>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4" name="Date Placeholder 3"/>
          <p:cNvSpPr>
            <a:spLocks noGrp="1"/>
          </p:cNvSpPr>
          <p:nvPr>
            <p:ph type="dt" sz="half" idx="10"/>
          </p:nvPr>
        </p:nvSpPr>
        <p:spPr/>
        <p:txBody>
          <a:bodyPr/>
          <a:lstStyle/>
          <a:p>
            <a:fld id="{612E8127-C34A-4A53-935B-D28671E5346D}" type="datetime1">
              <a:rPr lang="en-US" smtClean="0"/>
              <a:t>10/15/2025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843" y="3887812"/>
            <a:ext cx="12195668"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75488" y="2167128"/>
            <a:ext cx="11247120" cy="1737360"/>
          </a:xfrm>
        </p:spPr>
        <p:txBody>
          <a:bodyPr anchor="ctr">
            <a:noAutofit/>
          </a:bodyPr>
          <a:lstStyle>
            <a:lvl1pPr algn="ctr">
              <a:lnSpc>
                <a:spcPct val="80000"/>
              </a:lnSpc>
              <a:defRPr sz="6000" b="0" spc="150" baseline="0">
                <a:solidFill>
                  <a:schemeClr val="bg1"/>
                </a:solidFill>
              </a:defRPr>
            </a:lvl1pPr>
          </a:lstStyle>
          <a:p>
            <a:r>
              <a:rPr lang="de-DE"/>
              <a:t>Titelmasterformat durch Klicken bearbeiten</a:t>
            </a:r>
            <a:endParaRPr lang="en-US" dirty="0"/>
          </a:p>
        </p:txBody>
      </p:sp>
      <p:sp>
        <p:nvSpPr>
          <p:cNvPr id="3" name="Text Placeholder 2"/>
          <p:cNvSpPr>
            <a:spLocks noGrp="1"/>
          </p:cNvSpPr>
          <p:nvPr>
            <p:ph type="body" idx="1"/>
          </p:nvPr>
        </p:nvSpPr>
        <p:spPr>
          <a:xfrm>
            <a:off x="347472" y="3913212"/>
            <a:ext cx="11503152" cy="457200"/>
          </a:xfrm>
        </p:spPr>
        <p:txBody>
          <a:bodyPr anchor="t">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e Placeholder 3"/>
          <p:cNvSpPr>
            <a:spLocks noGrp="1"/>
          </p:cNvSpPr>
          <p:nvPr>
            <p:ph type="dt" sz="half" idx="10"/>
          </p:nvPr>
        </p:nvSpPr>
        <p:spPr/>
        <p:txBody>
          <a:bodyPr/>
          <a:lstStyle>
            <a:lvl1pPr>
              <a:defRPr>
                <a:solidFill>
                  <a:schemeClr val="tx2"/>
                </a:solidFill>
              </a:defRPr>
            </a:lvl1pPr>
          </a:lstStyle>
          <a:p>
            <a:fld id="{771EBA20-5F4E-47F4-B176-DD1C546D2BC6}" type="datetime1">
              <a:rPr lang="en-US" smtClean="0"/>
              <a:t>10/15/2025</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‹Nr.›</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de-DE" dirty="0"/>
              <a:t>Titelmasterformat durch Klicken bearbeiten</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E238F7C1-F583-4A1F-93DC-2478D61BF5A9}" type="datetime1">
              <a:rPr lang="en-US" smtClean="0"/>
              <a:t>10/15/2025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Date Placeholder 2"/>
          <p:cNvSpPr>
            <a:spLocks noGrp="1"/>
          </p:cNvSpPr>
          <p:nvPr>
            <p:ph type="dt" sz="half" idx="10"/>
          </p:nvPr>
        </p:nvSpPr>
        <p:spPr/>
        <p:txBody>
          <a:bodyPr/>
          <a:lstStyle/>
          <a:p>
            <a:fld id="{E1FEB14B-D1CC-4671-9DB3-9599D2B622B4}" type="datetime1">
              <a:rPr lang="en-US" smtClean="0"/>
              <a:t>10/15/2025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bg>
      <p:bgPr>
        <a:solidFill>
          <a:srgbClr val="E37915"/>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9B5F71-1B05-4A18-A108-D6FAA38349D2}" type="datetime1">
              <a:rPr lang="en-US" smtClean="0"/>
              <a:t>10/15/2025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de-DE"/>
              <a:t>Titelmasterformat durch Klicken bearbeiten</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e Placeholder 4"/>
          <p:cNvSpPr>
            <a:spLocks noGrp="1"/>
          </p:cNvSpPr>
          <p:nvPr>
            <p:ph type="dt" sz="half" idx="10"/>
          </p:nvPr>
        </p:nvSpPr>
        <p:spPr/>
        <p:txBody>
          <a:bodyPr/>
          <a:lstStyle/>
          <a:p>
            <a:fld id="{373E0C3B-64F1-4EAB-9B0A-38699BD8B23C}" type="datetime1">
              <a:rPr lang="en-US" smtClean="0"/>
              <a:t>10/15/2025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de-DE"/>
              <a:t>Titelmasterformat durch Klicken bearbeiten</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e Placeholder 4"/>
          <p:cNvSpPr>
            <a:spLocks noGrp="1"/>
          </p:cNvSpPr>
          <p:nvPr>
            <p:ph type="dt" sz="half" idx="10"/>
          </p:nvPr>
        </p:nvSpPr>
        <p:spPr/>
        <p:txBody>
          <a:bodyPr/>
          <a:lstStyle/>
          <a:p>
            <a:fld id="{3FEBC44B-EE2D-40F8-A303-3962F5F515C8}" type="datetime1">
              <a:rPr lang="en-US" smtClean="0"/>
              <a:t>10/15/2025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de-DE" dirty="0"/>
              <a:t>Titelmasterformat durch Klicken bearbeiten</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7E004411-8595-492E-9612-64F04AE039F7}" type="datetime1">
              <a:rPr lang="en-US" smtClean="0"/>
              <a:t>10/15/2025</a:t>
            </a:fld>
            <a:endParaRPr lang="en-US" dirty="0"/>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US" dirty="0"/>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4FAB73BC-B049-4115-A692-8D63A059BFB8}" type="slidenum">
              <a:rPr lang="en-US" dirty="0"/>
              <a:pPr/>
              <a:t>‹Nr.›</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2" r:id="rId2"/>
    <p:sldLayoutId id="2147483650" r:id="rId3"/>
    <p:sldLayoutId id="2147483651"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7A926FAA-0D56-4027-A4CF-70D2A016D5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F54FEA50-0412-4B15-8066-E5874805800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345282B4-4999-46E2-AD67-754C4474B9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F56D7C-C7E2-47C0-84F5-ADC2D4B91F16}" type="datetimeFigureOut">
              <a:rPr lang="de-DE" smtClean="0"/>
              <a:t>15.10.2025</a:t>
            </a:fld>
            <a:endParaRPr lang="de-DE"/>
          </a:p>
        </p:txBody>
      </p:sp>
      <p:sp>
        <p:nvSpPr>
          <p:cNvPr id="5" name="Fußzeilenplatzhalter 4">
            <a:extLst>
              <a:ext uri="{FF2B5EF4-FFF2-40B4-BE49-F238E27FC236}">
                <a16:creationId xmlns:a16="http://schemas.microsoft.com/office/drawing/2014/main" id="{B88F2BFC-191D-42C4-903A-09452354AE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7F783278-5653-4298-81A2-B87BE6D9FD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B34397-20C1-479A-872C-F6FF4B8FE887}" type="slidenum">
              <a:rPr lang="de-DE" smtClean="0"/>
              <a:t>‹Nr.›</a:t>
            </a:fld>
            <a:endParaRPr lang="de-DE"/>
          </a:p>
        </p:txBody>
      </p:sp>
    </p:spTree>
    <p:extLst>
      <p:ext uri="{BB962C8B-B14F-4D97-AF65-F5344CB8AC3E}">
        <p14:creationId xmlns:p14="http://schemas.microsoft.com/office/powerpoint/2010/main" val="4781384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mailto:verwaltung@dze-csv.it"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telematici.agenziaentrate.gov.it/Main/login.jsp"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assosoftware.it/servizi-offerti/assoinvoice/"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youtube.com/watch?v=rFwStaWdHfE"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7">
            <a:extLst>
              <a:ext uri="{FF2B5EF4-FFF2-40B4-BE49-F238E27FC236}">
                <a16:creationId xmlns:a16="http://schemas.microsoft.com/office/drawing/2014/main" id="{415FEDA2-0BD4-4574-B661-E92BB02D6311}"/>
              </a:ext>
            </a:extLst>
          </p:cNvPr>
          <p:cNvSpPr/>
          <p:nvPr/>
        </p:nvSpPr>
        <p:spPr>
          <a:xfrm>
            <a:off x="-6843" y="5884755"/>
            <a:ext cx="12195668" cy="574565"/>
          </a:xfrm>
          <a:prstGeom prst="rect">
            <a:avLst/>
          </a:prstGeom>
          <a:solidFill>
            <a:srgbClr val="E37915"/>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p:nvSpPr>
          <p:cNvPr id="28" name="Rectangle 6">
            <a:extLst>
              <a:ext uri="{FF2B5EF4-FFF2-40B4-BE49-F238E27FC236}">
                <a16:creationId xmlns:a16="http://schemas.microsoft.com/office/drawing/2014/main" id="{AA0C2A43-6076-462F-85D6-531599942C12}"/>
              </a:ext>
            </a:extLst>
          </p:cNvPr>
          <p:cNvSpPr/>
          <p:nvPr/>
        </p:nvSpPr>
        <p:spPr>
          <a:xfrm>
            <a:off x="-6843" y="3073008"/>
            <a:ext cx="12195668" cy="2806452"/>
          </a:xfrm>
          <a:prstGeom prst="rect">
            <a:avLst/>
          </a:prstGeom>
          <a:solidFill>
            <a:srgbClr val="87868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p:nvSpPr>
          <p:cNvPr id="2" name="Titel 1"/>
          <p:cNvSpPr>
            <a:spLocks noGrp="1"/>
          </p:cNvSpPr>
          <p:nvPr>
            <p:ph type="ctrTitle"/>
          </p:nvPr>
        </p:nvSpPr>
        <p:spPr>
          <a:xfrm>
            <a:off x="0" y="3429000"/>
            <a:ext cx="12204527" cy="2040251"/>
          </a:xfrm>
        </p:spPr>
        <p:txBody>
          <a:bodyPr>
            <a:noAutofit/>
          </a:bodyPr>
          <a:lstStyle/>
          <a:p>
            <a:pPr>
              <a:spcBef>
                <a:spcPts val="0"/>
              </a:spcBef>
            </a:pPr>
            <a:br>
              <a:rPr lang="de-DE" sz="1200" cap="none" dirty="0"/>
            </a:br>
            <a:r>
              <a:rPr lang="de-DE" sz="1200" cap="none" dirty="0"/>
              <a:t> </a:t>
            </a:r>
            <a:br>
              <a:rPr lang="de-DE" sz="3600" cap="none" dirty="0"/>
            </a:br>
            <a:r>
              <a:rPr lang="de-DE" sz="3600" cap="none" dirty="0"/>
              <a:t>Wie gehe ich mit der </a:t>
            </a:r>
            <a:r>
              <a:rPr lang="de-DE" sz="3600" cap="none" dirty="0" err="1"/>
              <a:t>MwSt</a:t>
            </a:r>
            <a:r>
              <a:rPr lang="de-DE" sz="3600" cap="none" dirty="0"/>
              <a:t>-Nr. um?</a:t>
            </a:r>
            <a:br>
              <a:rPr lang="de-DE" sz="3600" cap="none" dirty="0"/>
            </a:br>
            <a:r>
              <a:rPr lang="de-DE" sz="2000" cap="none" dirty="0"/>
              <a:t>Von der Fakturierung, zur Registrierung, über die Abrechnung bis hin zur Steuererklärung</a:t>
            </a:r>
            <a:endParaRPr lang="de-DE" sz="2000" cap="small" dirty="0"/>
          </a:p>
        </p:txBody>
      </p:sp>
      <p:sp>
        <p:nvSpPr>
          <p:cNvPr id="3" name="Untertitel 2"/>
          <p:cNvSpPr>
            <a:spLocks noGrp="1"/>
          </p:cNvSpPr>
          <p:nvPr>
            <p:ph type="subTitle" idx="1"/>
          </p:nvPr>
        </p:nvSpPr>
        <p:spPr>
          <a:xfrm>
            <a:off x="347472" y="5882107"/>
            <a:ext cx="11506200" cy="579860"/>
          </a:xfrm>
        </p:spPr>
        <p:txBody>
          <a:bodyPr>
            <a:normAutofit/>
          </a:bodyPr>
          <a:lstStyle/>
          <a:p>
            <a:r>
              <a:rPr lang="de-DE" sz="3200" dirty="0">
                <a:solidFill>
                  <a:schemeClr val="bg1"/>
                </a:solidFill>
              </a:rPr>
              <a:t>Zoom, 16. Oktober 2025</a:t>
            </a:r>
          </a:p>
        </p:txBody>
      </p:sp>
      <p:sp>
        <p:nvSpPr>
          <p:cNvPr id="29" name="Rectangle 6">
            <a:extLst>
              <a:ext uri="{FF2B5EF4-FFF2-40B4-BE49-F238E27FC236}">
                <a16:creationId xmlns:a16="http://schemas.microsoft.com/office/drawing/2014/main" id="{D6FF1B74-717C-49A7-B064-799BC198F2C6}"/>
              </a:ext>
            </a:extLst>
          </p:cNvPr>
          <p:cNvSpPr/>
          <p:nvPr/>
        </p:nvSpPr>
        <p:spPr>
          <a:xfrm>
            <a:off x="-22545" y="1647291"/>
            <a:ext cx="12195668" cy="1800000"/>
          </a:xfrm>
          <a:prstGeom prst="rect">
            <a:avLst/>
          </a:prstGeom>
          <a:solidFill>
            <a:srgbClr val="D69339"/>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pic>
        <p:nvPicPr>
          <p:cNvPr id="22" name="Grafik 21">
            <a:extLst>
              <a:ext uri="{FF2B5EF4-FFF2-40B4-BE49-F238E27FC236}">
                <a16:creationId xmlns:a16="http://schemas.microsoft.com/office/drawing/2014/main" id="{37A76A1A-8855-4F60-AC28-311FB046C9CE}"/>
              </a:ext>
            </a:extLst>
          </p:cNvPr>
          <p:cNvPicPr>
            <a:picLocks noChangeAspect="1"/>
          </p:cNvPicPr>
          <p:nvPr/>
        </p:nvPicPr>
        <p:blipFill>
          <a:blip r:embed="rId3"/>
          <a:stretch>
            <a:fillRect/>
          </a:stretch>
        </p:blipFill>
        <p:spPr>
          <a:xfrm>
            <a:off x="4336910" y="1645503"/>
            <a:ext cx="3508162" cy="1800000"/>
          </a:xfrm>
          <a:prstGeom prst="rect">
            <a:avLst/>
          </a:prstGeom>
        </p:spPr>
      </p:pic>
    </p:spTree>
    <p:extLst>
      <p:ext uri="{BB962C8B-B14F-4D97-AF65-F5344CB8AC3E}">
        <p14:creationId xmlns:p14="http://schemas.microsoft.com/office/powerpoint/2010/main" val="18897625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a:xfrm>
            <a:off x="5228824" y="0"/>
            <a:ext cx="6963177" cy="785915"/>
          </a:xfrm>
          <a:prstGeom prst="rect">
            <a:avLst/>
          </a:prstGeom>
          <a:solidFill>
            <a:srgbClr val="87868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a:xfrm>
            <a:off x="5331856" y="71405"/>
            <a:ext cx="6860146" cy="643103"/>
          </a:xfrm>
        </p:spPr>
        <p:txBody>
          <a:bodyPr/>
          <a:lstStyle/>
          <a:p>
            <a:pPr algn="l"/>
            <a:r>
              <a:rPr lang="it-IT" dirty="0">
                <a:solidFill>
                  <a:schemeClr val="tx1"/>
                </a:solidFill>
              </a:rPr>
              <a:t>ELEKTRONISCHE FAKTURIERUNG</a:t>
            </a:r>
            <a:endParaRPr lang="de-DE" dirty="0">
              <a:solidFill>
                <a:schemeClr val="tx1"/>
              </a:solidFill>
            </a:endParaRPr>
          </a:p>
        </p:txBody>
      </p:sp>
      <p:grpSp>
        <p:nvGrpSpPr>
          <p:cNvPr id="13" name="Gruppieren 12"/>
          <p:cNvGrpSpPr/>
          <p:nvPr/>
        </p:nvGrpSpPr>
        <p:grpSpPr>
          <a:xfrm>
            <a:off x="5228822" y="793361"/>
            <a:ext cx="6963178" cy="785915"/>
            <a:chOff x="5228822" y="793361"/>
            <a:chExt cx="6963178" cy="785915"/>
          </a:xfrm>
          <a:solidFill>
            <a:srgbClr val="E37915"/>
          </a:solidFill>
        </p:grpSpPr>
        <p:sp>
          <p:nvSpPr>
            <p:cNvPr id="10" name="Rechteck 9"/>
            <p:cNvSpPr/>
            <p:nvPr/>
          </p:nvSpPr>
          <p:spPr>
            <a:xfrm>
              <a:off x="5228822" y="793361"/>
              <a:ext cx="6963177" cy="785915"/>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itel 1"/>
            <p:cNvSpPr txBox="1">
              <a:spLocks/>
            </p:cNvSpPr>
            <p:nvPr/>
          </p:nvSpPr>
          <p:spPr>
            <a:xfrm>
              <a:off x="5331854" y="864766"/>
              <a:ext cx="6860146" cy="643103"/>
            </a:xfrm>
            <a:prstGeom prst="rect">
              <a:avLst/>
            </a:prstGeom>
            <a:grpFill/>
          </p:spPr>
          <p:txBody>
            <a:bodyPr vert="horz" lIns="91440" tIns="45720" rIns="91440" bIns="45720" rtlCol="0" anchor="ctr">
              <a:normAutofit/>
            </a:bodyPr>
            <a:lstStyle>
              <a:lvl1pPr algn="ctr" defTabSz="914400" rtl="0" eaLnBrk="1" latinLnBrk="0" hangingPunct="1">
                <a:lnSpc>
                  <a:spcPct val="85000"/>
                </a:lnSpc>
                <a:spcBef>
                  <a:spcPct val="0"/>
                </a:spcBef>
                <a:buNone/>
                <a:defRPr sz="2800" kern="1200" cap="none" baseline="0">
                  <a:solidFill>
                    <a:srgbClr val="878684"/>
                  </a:solidFill>
                  <a:latin typeface="+mj-lt"/>
                  <a:ea typeface="+mj-ea"/>
                  <a:cs typeface="+mj-cs"/>
                </a:defRPr>
              </a:lvl1pPr>
            </a:lstStyle>
            <a:p>
              <a:pPr algn="l"/>
              <a:r>
                <a:rPr lang="de-DE" dirty="0">
                  <a:solidFill>
                    <a:schemeClr val="tx1"/>
                  </a:solidFill>
                </a:rPr>
                <a:t>Wie erfolgt der Datenaustausch?</a:t>
              </a:r>
            </a:p>
          </p:txBody>
        </p:sp>
      </p:grpSp>
      <p:grpSp>
        <p:nvGrpSpPr>
          <p:cNvPr id="32" name="Gruppieren 31">
            <a:extLst>
              <a:ext uri="{FF2B5EF4-FFF2-40B4-BE49-F238E27FC236}">
                <a16:creationId xmlns:a16="http://schemas.microsoft.com/office/drawing/2014/main" id="{C2504B20-AA96-48AC-A577-6306DA4AC5E2}"/>
              </a:ext>
            </a:extLst>
          </p:cNvPr>
          <p:cNvGrpSpPr/>
          <p:nvPr/>
        </p:nvGrpSpPr>
        <p:grpSpPr>
          <a:xfrm>
            <a:off x="1604417" y="3258607"/>
            <a:ext cx="2695700" cy="1831620"/>
            <a:chOff x="1574271" y="2615660"/>
            <a:chExt cx="2695700" cy="1831620"/>
          </a:xfrm>
        </p:grpSpPr>
        <p:sp>
          <p:nvSpPr>
            <p:cNvPr id="16" name="Rechteck 15">
              <a:extLst>
                <a:ext uri="{FF2B5EF4-FFF2-40B4-BE49-F238E27FC236}">
                  <a16:creationId xmlns:a16="http://schemas.microsoft.com/office/drawing/2014/main" id="{CB2798AF-2228-40AB-BD90-88FD430DA0D6}"/>
                </a:ext>
              </a:extLst>
            </p:cNvPr>
            <p:cNvSpPr/>
            <p:nvPr/>
          </p:nvSpPr>
          <p:spPr>
            <a:xfrm>
              <a:off x="1574271" y="3782262"/>
              <a:ext cx="2695699" cy="665018"/>
            </a:xfrm>
            <a:prstGeom prst="rect">
              <a:avLst/>
            </a:prstGeom>
            <a:ln>
              <a:solidFill>
                <a:schemeClr val="bg1"/>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de-DE" b="1" dirty="0">
                  <a:solidFill>
                    <a:schemeClr val="bg1"/>
                  </a:solidFill>
                </a:rPr>
                <a:t>KDS ohne </a:t>
              </a:r>
              <a:r>
                <a:rPr lang="de-DE" b="1" dirty="0" err="1">
                  <a:solidFill>
                    <a:schemeClr val="bg1"/>
                  </a:solidFill>
                </a:rPr>
                <a:t>MwSt</a:t>
              </a:r>
              <a:r>
                <a:rPr lang="de-DE" b="1" dirty="0">
                  <a:solidFill>
                    <a:schemeClr val="bg1"/>
                  </a:solidFill>
                </a:rPr>
                <a:t>-Nr. (Endverbraucher)</a:t>
              </a:r>
            </a:p>
          </p:txBody>
        </p:sp>
        <p:sp>
          <p:nvSpPr>
            <p:cNvPr id="3" name="Rechteck 2">
              <a:extLst>
                <a:ext uri="{FF2B5EF4-FFF2-40B4-BE49-F238E27FC236}">
                  <a16:creationId xmlns:a16="http://schemas.microsoft.com/office/drawing/2014/main" id="{2855235D-3E29-4385-9BC1-342CE109AF4B}"/>
                </a:ext>
              </a:extLst>
            </p:cNvPr>
            <p:cNvSpPr/>
            <p:nvPr/>
          </p:nvSpPr>
          <p:spPr>
            <a:xfrm>
              <a:off x="1574272" y="2615660"/>
              <a:ext cx="2695699" cy="665018"/>
            </a:xfrm>
            <a:prstGeom prst="rect">
              <a:avLst/>
            </a:prstGeom>
            <a:ln>
              <a:solidFill>
                <a:schemeClr val="bg1"/>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de-DE" b="1" dirty="0">
                  <a:solidFill>
                    <a:schemeClr val="bg1"/>
                  </a:solidFill>
                </a:rPr>
                <a:t>KDS mit </a:t>
              </a:r>
              <a:r>
                <a:rPr lang="de-DE" b="1" dirty="0" err="1">
                  <a:solidFill>
                    <a:schemeClr val="bg1"/>
                  </a:solidFill>
                </a:rPr>
                <a:t>MwSt</a:t>
              </a:r>
              <a:r>
                <a:rPr lang="de-DE" b="1" dirty="0">
                  <a:solidFill>
                    <a:schemeClr val="bg1"/>
                  </a:solidFill>
                </a:rPr>
                <a:t>-Nr.</a:t>
              </a:r>
            </a:p>
          </p:txBody>
        </p:sp>
      </p:grpSp>
      <p:grpSp>
        <p:nvGrpSpPr>
          <p:cNvPr id="35" name="Gruppieren 34">
            <a:extLst>
              <a:ext uri="{FF2B5EF4-FFF2-40B4-BE49-F238E27FC236}">
                <a16:creationId xmlns:a16="http://schemas.microsoft.com/office/drawing/2014/main" id="{658BE03A-9D31-46DE-87E4-EC07E8C81E84}"/>
              </a:ext>
            </a:extLst>
          </p:cNvPr>
          <p:cNvGrpSpPr/>
          <p:nvPr/>
        </p:nvGrpSpPr>
        <p:grpSpPr>
          <a:xfrm>
            <a:off x="4047270" y="5109179"/>
            <a:ext cx="4066310" cy="1319970"/>
            <a:chOff x="4017124" y="4466232"/>
            <a:chExt cx="4066310" cy="1319970"/>
          </a:xfrm>
        </p:grpSpPr>
        <p:sp>
          <p:nvSpPr>
            <p:cNvPr id="26" name="Pfeil: nach oben gekrümmt 25">
              <a:extLst>
                <a:ext uri="{FF2B5EF4-FFF2-40B4-BE49-F238E27FC236}">
                  <a16:creationId xmlns:a16="http://schemas.microsoft.com/office/drawing/2014/main" id="{4A22389E-3A13-4A67-B356-D0BDEEC6E4DD}"/>
                </a:ext>
              </a:extLst>
            </p:cNvPr>
            <p:cNvSpPr/>
            <p:nvPr/>
          </p:nvSpPr>
          <p:spPr>
            <a:xfrm>
              <a:off x="4017124" y="4466232"/>
              <a:ext cx="4066310" cy="828996"/>
            </a:xfrm>
            <a:prstGeom prst="curvedUpArrow">
              <a:avLst>
                <a:gd name="adj1" fmla="val 25000"/>
                <a:gd name="adj2" fmla="val 52691"/>
                <a:gd name="adj3" fmla="val 25000"/>
              </a:avLst>
            </a:prstGeom>
            <a:scene3d>
              <a:camera prst="orthographicFront">
                <a:rot lat="0" lon="10799999"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28" name="Rechteck: gefaltete Ecke 27">
              <a:extLst>
                <a:ext uri="{FF2B5EF4-FFF2-40B4-BE49-F238E27FC236}">
                  <a16:creationId xmlns:a16="http://schemas.microsoft.com/office/drawing/2014/main" id="{0CD0381A-2233-46DB-B02F-ECEAA9329133}"/>
                </a:ext>
              </a:extLst>
            </p:cNvPr>
            <p:cNvSpPr/>
            <p:nvPr/>
          </p:nvSpPr>
          <p:spPr>
            <a:xfrm>
              <a:off x="5462961" y="4765122"/>
              <a:ext cx="1410112" cy="1021080"/>
            </a:xfrm>
            <a:prstGeom prst="foldedCorner">
              <a:avLst/>
            </a:prstGeom>
            <a:solidFill>
              <a:schemeClr val="tx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de-DE" b="1" dirty="0">
                  <a:solidFill>
                    <a:schemeClr val="bg1"/>
                  </a:solidFill>
                </a:rPr>
                <a:t>Rechnung in Papierform</a:t>
              </a:r>
            </a:p>
          </p:txBody>
        </p:sp>
      </p:grpSp>
      <p:grpSp>
        <p:nvGrpSpPr>
          <p:cNvPr id="21" name="Gruppieren 20">
            <a:extLst>
              <a:ext uri="{FF2B5EF4-FFF2-40B4-BE49-F238E27FC236}">
                <a16:creationId xmlns:a16="http://schemas.microsoft.com/office/drawing/2014/main" id="{C894D9D4-13AD-9E9D-A51B-9F635E1BA751}"/>
              </a:ext>
            </a:extLst>
          </p:cNvPr>
          <p:cNvGrpSpPr/>
          <p:nvPr/>
        </p:nvGrpSpPr>
        <p:grpSpPr>
          <a:xfrm>
            <a:off x="4300116" y="2461199"/>
            <a:ext cx="6256318" cy="2629028"/>
            <a:chOff x="4300116" y="2461199"/>
            <a:chExt cx="6256318" cy="2629028"/>
          </a:xfrm>
        </p:grpSpPr>
        <p:cxnSp>
          <p:nvCxnSpPr>
            <p:cNvPr id="6" name="Gerade Verbindung mit Pfeil 5">
              <a:extLst>
                <a:ext uri="{FF2B5EF4-FFF2-40B4-BE49-F238E27FC236}">
                  <a16:creationId xmlns:a16="http://schemas.microsoft.com/office/drawing/2014/main" id="{C1BE0F4B-5FCC-E832-C6A1-76C0B4EF0A16}"/>
                </a:ext>
              </a:extLst>
            </p:cNvPr>
            <p:cNvCxnSpPr>
              <a:cxnSpLocks/>
              <a:endCxn id="4" idx="1"/>
            </p:cNvCxnSpPr>
            <p:nvPr/>
          </p:nvCxnSpPr>
          <p:spPr>
            <a:xfrm flipV="1">
              <a:off x="4300116" y="2793708"/>
              <a:ext cx="3560617" cy="788498"/>
            </a:xfrm>
            <a:prstGeom prst="straightConnector1">
              <a:avLst/>
            </a:prstGeom>
            <a:ln w="28575">
              <a:tailEnd type="triangle" w="lg" len="lg"/>
            </a:ln>
          </p:spPr>
          <p:style>
            <a:lnRef idx="1">
              <a:schemeClr val="dk1"/>
            </a:lnRef>
            <a:fillRef idx="0">
              <a:schemeClr val="dk1"/>
            </a:fillRef>
            <a:effectRef idx="0">
              <a:schemeClr val="dk1"/>
            </a:effectRef>
            <a:fontRef idx="minor">
              <a:schemeClr val="tx1"/>
            </a:fontRef>
          </p:style>
        </p:cxnSp>
        <p:grpSp>
          <p:nvGrpSpPr>
            <p:cNvPr id="33" name="Gruppieren 32">
              <a:extLst>
                <a:ext uri="{FF2B5EF4-FFF2-40B4-BE49-F238E27FC236}">
                  <a16:creationId xmlns:a16="http://schemas.microsoft.com/office/drawing/2014/main" id="{11D41C1B-8101-4D35-A75B-2F166793F0AC}"/>
                </a:ext>
              </a:extLst>
            </p:cNvPr>
            <p:cNvGrpSpPr/>
            <p:nvPr/>
          </p:nvGrpSpPr>
          <p:grpSpPr>
            <a:xfrm>
              <a:off x="4300116" y="3244752"/>
              <a:ext cx="6256318" cy="1845475"/>
              <a:chOff x="4269970" y="2601805"/>
              <a:chExt cx="6256318" cy="1845475"/>
            </a:xfrm>
          </p:grpSpPr>
          <p:sp>
            <p:nvSpPr>
              <p:cNvPr id="14" name="Rechteck 13">
                <a:extLst>
                  <a:ext uri="{FF2B5EF4-FFF2-40B4-BE49-F238E27FC236}">
                    <a16:creationId xmlns:a16="http://schemas.microsoft.com/office/drawing/2014/main" id="{1E1060C3-9737-45C9-A903-7746E00A78D6}"/>
                  </a:ext>
                </a:extLst>
              </p:cNvPr>
              <p:cNvSpPr/>
              <p:nvPr/>
            </p:nvSpPr>
            <p:spPr>
              <a:xfrm>
                <a:off x="7830589" y="2601805"/>
                <a:ext cx="2695699" cy="665018"/>
              </a:xfrm>
              <a:prstGeom prst="rect">
                <a:avLst/>
              </a:prstGeom>
              <a:solidFill>
                <a:srgbClr val="92D050"/>
              </a:solidFill>
              <a:ln>
                <a:solidFill>
                  <a:schemeClr val="bg1"/>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de-DE" b="1" dirty="0">
                    <a:solidFill>
                      <a:schemeClr val="bg1"/>
                    </a:solidFill>
                  </a:rPr>
                  <a:t>Kunde mit </a:t>
                </a:r>
                <a:r>
                  <a:rPr lang="de-DE" b="1" dirty="0" err="1">
                    <a:solidFill>
                      <a:schemeClr val="bg1"/>
                    </a:solidFill>
                  </a:rPr>
                  <a:t>MwSt</a:t>
                </a:r>
                <a:r>
                  <a:rPr lang="de-DE" b="1" dirty="0">
                    <a:solidFill>
                      <a:schemeClr val="bg1"/>
                    </a:solidFill>
                  </a:rPr>
                  <a:t>-Nr.</a:t>
                </a:r>
              </a:p>
            </p:txBody>
          </p:sp>
          <p:sp>
            <p:nvSpPr>
              <p:cNvPr id="15" name="Rechteck 14">
                <a:extLst>
                  <a:ext uri="{FF2B5EF4-FFF2-40B4-BE49-F238E27FC236}">
                    <a16:creationId xmlns:a16="http://schemas.microsoft.com/office/drawing/2014/main" id="{2768FC59-79DB-41DE-AE50-44CA79C92BB8}"/>
                  </a:ext>
                </a:extLst>
              </p:cNvPr>
              <p:cNvSpPr/>
              <p:nvPr/>
            </p:nvSpPr>
            <p:spPr>
              <a:xfrm>
                <a:off x="7830588" y="3782262"/>
                <a:ext cx="2695699" cy="665018"/>
              </a:xfrm>
              <a:prstGeom prst="rect">
                <a:avLst/>
              </a:prstGeom>
              <a:solidFill>
                <a:srgbClr val="92D050"/>
              </a:solidFill>
              <a:ln>
                <a:solidFill>
                  <a:schemeClr val="bg1"/>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de-DE" b="1" dirty="0">
                    <a:solidFill>
                      <a:schemeClr val="bg1"/>
                    </a:solidFill>
                  </a:rPr>
                  <a:t>Lieferant</a:t>
                </a:r>
              </a:p>
            </p:txBody>
          </p:sp>
          <p:cxnSp>
            <p:nvCxnSpPr>
              <p:cNvPr id="5" name="Gerade Verbindung mit Pfeil 4">
                <a:extLst>
                  <a:ext uri="{FF2B5EF4-FFF2-40B4-BE49-F238E27FC236}">
                    <a16:creationId xmlns:a16="http://schemas.microsoft.com/office/drawing/2014/main" id="{18448C8F-E344-4D05-A212-97E6830E3179}"/>
                  </a:ext>
                </a:extLst>
              </p:cNvPr>
              <p:cNvCxnSpPr>
                <a:stCxn id="3" idx="3"/>
                <a:endCxn id="14" idx="1"/>
              </p:cNvCxnSpPr>
              <p:nvPr/>
            </p:nvCxnSpPr>
            <p:spPr>
              <a:xfrm flipV="1">
                <a:off x="4269971" y="2934314"/>
                <a:ext cx="3560618" cy="13855"/>
              </a:xfrm>
              <a:prstGeom prst="straightConnector1">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17" name="Gerade Verbindung mit Pfeil 16">
                <a:extLst>
                  <a:ext uri="{FF2B5EF4-FFF2-40B4-BE49-F238E27FC236}">
                    <a16:creationId xmlns:a16="http://schemas.microsoft.com/office/drawing/2014/main" id="{852F52EF-05F5-4F74-95D7-0245A0797B77}"/>
                  </a:ext>
                </a:extLst>
              </p:cNvPr>
              <p:cNvCxnSpPr>
                <a:cxnSpLocks/>
                <a:stCxn id="15" idx="1"/>
              </p:cNvCxnSpPr>
              <p:nvPr/>
            </p:nvCxnSpPr>
            <p:spPr>
              <a:xfrm flipH="1" flipV="1">
                <a:off x="4269970" y="3100569"/>
                <a:ext cx="3560618" cy="1014202"/>
              </a:xfrm>
              <a:prstGeom prst="straightConnector1">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18" name="Gerade Verbindung mit Pfeil 17">
                <a:extLst>
                  <a:ext uri="{FF2B5EF4-FFF2-40B4-BE49-F238E27FC236}">
                    <a16:creationId xmlns:a16="http://schemas.microsoft.com/office/drawing/2014/main" id="{F83E2CB4-3970-4873-9637-D60405E43691}"/>
                  </a:ext>
                </a:extLst>
              </p:cNvPr>
              <p:cNvCxnSpPr>
                <a:cxnSpLocks/>
                <a:stCxn id="15" idx="1"/>
                <a:endCxn id="16" idx="3"/>
              </p:cNvCxnSpPr>
              <p:nvPr/>
            </p:nvCxnSpPr>
            <p:spPr>
              <a:xfrm flipH="1">
                <a:off x="4269970" y="4114771"/>
                <a:ext cx="3560618" cy="0"/>
              </a:xfrm>
              <a:prstGeom prst="straightConnector1">
                <a:avLst/>
              </a:prstGeom>
              <a:ln w="28575">
                <a:tailEnd type="triangle" w="lg" len="lg"/>
              </a:ln>
            </p:spPr>
            <p:style>
              <a:lnRef idx="1">
                <a:schemeClr val="dk1"/>
              </a:lnRef>
              <a:fillRef idx="0">
                <a:schemeClr val="dk1"/>
              </a:fillRef>
              <a:effectRef idx="0">
                <a:schemeClr val="dk1"/>
              </a:effectRef>
              <a:fontRef idx="minor">
                <a:schemeClr val="tx1"/>
              </a:fontRef>
            </p:style>
          </p:cxnSp>
        </p:grpSp>
        <p:sp>
          <p:nvSpPr>
            <p:cNvPr id="4" name="Rechteck 3">
              <a:extLst>
                <a:ext uri="{FF2B5EF4-FFF2-40B4-BE49-F238E27FC236}">
                  <a16:creationId xmlns:a16="http://schemas.microsoft.com/office/drawing/2014/main" id="{AF78645A-4BF4-8B42-7188-C54F17A88705}"/>
                </a:ext>
              </a:extLst>
            </p:cNvPr>
            <p:cNvSpPr/>
            <p:nvPr/>
          </p:nvSpPr>
          <p:spPr>
            <a:xfrm>
              <a:off x="7860733" y="2461199"/>
              <a:ext cx="2695699" cy="665018"/>
            </a:xfrm>
            <a:prstGeom prst="rect">
              <a:avLst/>
            </a:prstGeom>
            <a:solidFill>
              <a:srgbClr val="92D050"/>
            </a:solidFill>
            <a:ln>
              <a:solidFill>
                <a:schemeClr val="bg1"/>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de-DE" b="1" dirty="0">
                  <a:solidFill>
                    <a:schemeClr val="bg1"/>
                  </a:solidFill>
                </a:rPr>
                <a:t>Kunde ohne </a:t>
              </a:r>
              <a:r>
                <a:rPr lang="de-DE" b="1" dirty="0" err="1">
                  <a:solidFill>
                    <a:schemeClr val="bg1"/>
                  </a:solidFill>
                </a:rPr>
                <a:t>MwSt</a:t>
              </a:r>
              <a:r>
                <a:rPr lang="de-DE" b="1" dirty="0">
                  <a:solidFill>
                    <a:schemeClr val="bg1"/>
                  </a:solidFill>
                </a:rPr>
                <a:t>-Nr. (Endverbraucher)</a:t>
              </a:r>
            </a:p>
          </p:txBody>
        </p:sp>
      </p:grpSp>
      <p:grpSp>
        <p:nvGrpSpPr>
          <p:cNvPr id="8" name="Gruppieren 7">
            <a:extLst>
              <a:ext uri="{FF2B5EF4-FFF2-40B4-BE49-F238E27FC236}">
                <a16:creationId xmlns:a16="http://schemas.microsoft.com/office/drawing/2014/main" id="{0B25ED17-3515-A32E-EC82-63B42C2B3AB7}"/>
              </a:ext>
            </a:extLst>
          </p:cNvPr>
          <p:cNvGrpSpPr/>
          <p:nvPr/>
        </p:nvGrpSpPr>
        <p:grpSpPr>
          <a:xfrm rot="10800000">
            <a:off x="3963945" y="1776067"/>
            <a:ext cx="4066310" cy="1219306"/>
            <a:chOff x="4047268" y="4727489"/>
            <a:chExt cx="4066310" cy="1219306"/>
          </a:xfrm>
        </p:grpSpPr>
        <p:sp>
          <p:nvSpPr>
            <p:cNvPr id="12" name="Pfeil: nach oben gekrümmt 11">
              <a:extLst>
                <a:ext uri="{FF2B5EF4-FFF2-40B4-BE49-F238E27FC236}">
                  <a16:creationId xmlns:a16="http://schemas.microsoft.com/office/drawing/2014/main" id="{D70D083A-E5BA-EB0E-4B55-0A7A98F21BBF}"/>
                </a:ext>
              </a:extLst>
            </p:cNvPr>
            <p:cNvSpPr/>
            <p:nvPr/>
          </p:nvSpPr>
          <p:spPr>
            <a:xfrm rot="21085087">
              <a:off x="4047268" y="4727489"/>
              <a:ext cx="4066310" cy="828996"/>
            </a:xfrm>
            <a:prstGeom prst="curvedUpArrow">
              <a:avLst>
                <a:gd name="adj1" fmla="val 25000"/>
                <a:gd name="adj2" fmla="val 52691"/>
                <a:gd name="adj3" fmla="val 25000"/>
              </a:avLst>
            </a:prstGeom>
            <a:scene3d>
              <a:camera prst="orthographicFront">
                <a:rot lat="0" lon="10799999"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9" name="Rechteck: gefaltete Ecke 18">
              <a:extLst>
                <a:ext uri="{FF2B5EF4-FFF2-40B4-BE49-F238E27FC236}">
                  <a16:creationId xmlns:a16="http://schemas.microsoft.com/office/drawing/2014/main" id="{87959584-DC99-9BA0-B53C-09EA43CE61D8}"/>
                </a:ext>
              </a:extLst>
            </p:cNvPr>
            <p:cNvSpPr/>
            <p:nvPr/>
          </p:nvSpPr>
          <p:spPr>
            <a:xfrm rot="10800000">
              <a:off x="5377009" y="4925715"/>
              <a:ext cx="1410112" cy="1021080"/>
            </a:xfrm>
            <a:prstGeom prst="foldedCorner">
              <a:avLst/>
            </a:prstGeom>
            <a:solidFill>
              <a:schemeClr val="tx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de-DE" b="1" dirty="0">
                  <a:solidFill>
                    <a:schemeClr val="bg1"/>
                  </a:solidFill>
                </a:rPr>
                <a:t>Rechnung in Papierform</a:t>
              </a:r>
            </a:p>
          </p:txBody>
        </p:sp>
      </p:grpSp>
      <p:grpSp>
        <p:nvGrpSpPr>
          <p:cNvPr id="23" name="Gruppieren 22">
            <a:extLst>
              <a:ext uri="{FF2B5EF4-FFF2-40B4-BE49-F238E27FC236}">
                <a16:creationId xmlns:a16="http://schemas.microsoft.com/office/drawing/2014/main" id="{A3CE772F-4B19-2CCE-3585-7056324ACCFB}"/>
              </a:ext>
            </a:extLst>
          </p:cNvPr>
          <p:cNvGrpSpPr/>
          <p:nvPr/>
        </p:nvGrpSpPr>
        <p:grpSpPr>
          <a:xfrm>
            <a:off x="4476841" y="3073232"/>
            <a:ext cx="3383893" cy="2026471"/>
            <a:chOff x="4476841" y="3073232"/>
            <a:chExt cx="3383893" cy="2026471"/>
          </a:xfrm>
        </p:grpSpPr>
        <p:sp>
          <p:nvSpPr>
            <p:cNvPr id="29" name="Textfeld 28">
              <a:extLst>
                <a:ext uri="{FF2B5EF4-FFF2-40B4-BE49-F238E27FC236}">
                  <a16:creationId xmlns:a16="http://schemas.microsoft.com/office/drawing/2014/main" id="{328C3ABF-7880-4AA8-929E-7122DD1876A0}"/>
                </a:ext>
              </a:extLst>
            </p:cNvPr>
            <p:cNvSpPr txBox="1"/>
            <p:nvPr/>
          </p:nvSpPr>
          <p:spPr>
            <a:xfrm>
              <a:off x="4498496" y="3088421"/>
              <a:ext cx="646331" cy="369332"/>
            </a:xfrm>
            <a:prstGeom prst="rect">
              <a:avLst/>
            </a:prstGeom>
            <a:noFill/>
          </p:spPr>
          <p:txBody>
            <a:bodyPr wrap="none" rtlCol="0">
              <a:spAutoFit/>
            </a:bodyPr>
            <a:lstStyle/>
            <a:p>
              <a:r>
                <a:rPr lang="de-DE" b="1" dirty="0">
                  <a:solidFill>
                    <a:schemeClr val="bg1"/>
                  </a:solidFill>
                </a:rPr>
                <a:t>XML</a:t>
              </a:r>
            </a:p>
          </p:txBody>
        </p:sp>
        <p:sp>
          <p:nvSpPr>
            <p:cNvPr id="30" name="Textfeld 29">
              <a:extLst>
                <a:ext uri="{FF2B5EF4-FFF2-40B4-BE49-F238E27FC236}">
                  <a16:creationId xmlns:a16="http://schemas.microsoft.com/office/drawing/2014/main" id="{411B3598-D6E6-4186-894C-F6F1FE5E5ADC}"/>
                </a:ext>
              </a:extLst>
            </p:cNvPr>
            <p:cNvSpPr txBox="1"/>
            <p:nvPr/>
          </p:nvSpPr>
          <p:spPr>
            <a:xfrm>
              <a:off x="7214403" y="4242504"/>
              <a:ext cx="646331" cy="369332"/>
            </a:xfrm>
            <a:prstGeom prst="rect">
              <a:avLst/>
            </a:prstGeom>
            <a:noFill/>
          </p:spPr>
          <p:txBody>
            <a:bodyPr wrap="none" rtlCol="0">
              <a:spAutoFit/>
            </a:bodyPr>
            <a:lstStyle/>
            <a:p>
              <a:r>
                <a:rPr lang="de-DE" b="1" dirty="0">
                  <a:solidFill>
                    <a:schemeClr val="bg1"/>
                  </a:solidFill>
                </a:rPr>
                <a:t>XML</a:t>
              </a:r>
            </a:p>
          </p:txBody>
        </p:sp>
        <p:sp>
          <p:nvSpPr>
            <p:cNvPr id="31" name="Textfeld 30">
              <a:extLst>
                <a:ext uri="{FF2B5EF4-FFF2-40B4-BE49-F238E27FC236}">
                  <a16:creationId xmlns:a16="http://schemas.microsoft.com/office/drawing/2014/main" id="{6D6E1D26-1B09-4562-812F-F4BD747936C2}"/>
                </a:ext>
              </a:extLst>
            </p:cNvPr>
            <p:cNvSpPr txBox="1"/>
            <p:nvPr/>
          </p:nvSpPr>
          <p:spPr>
            <a:xfrm>
              <a:off x="7214403" y="4730371"/>
              <a:ext cx="646331" cy="369332"/>
            </a:xfrm>
            <a:prstGeom prst="rect">
              <a:avLst/>
            </a:prstGeom>
            <a:noFill/>
          </p:spPr>
          <p:txBody>
            <a:bodyPr wrap="none" rtlCol="0">
              <a:spAutoFit/>
            </a:bodyPr>
            <a:lstStyle/>
            <a:p>
              <a:r>
                <a:rPr lang="de-DE" b="1" dirty="0">
                  <a:solidFill>
                    <a:schemeClr val="bg1"/>
                  </a:solidFill>
                </a:rPr>
                <a:t>XML</a:t>
              </a:r>
            </a:p>
          </p:txBody>
        </p:sp>
        <p:sp>
          <p:nvSpPr>
            <p:cNvPr id="22" name="Ellipse 21">
              <a:extLst>
                <a:ext uri="{FF2B5EF4-FFF2-40B4-BE49-F238E27FC236}">
                  <a16:creationId xmlns:a16="http://schemas.microsoft.com/office/drawing/2014/main" id="{C1E21A80-7A12-4E0E-BFD5-E02C9B35E40E}"/>
                </a:ext>
              </a:extLst>
            </p:cNvPr>
            <p:cNvSpPr/>
            <p:nvPr/>
          </p:nvSpPr>
          <p:spPr>
            <a:xfrm>
              <a:off x="4998386" y="3073232"/>
              <a:ext cx="1997429" cy="1997429"/>
            </a:xfrm>
            <a:prstGeom prst="ellipse">
              <a:avLst/>
            </a:prstGeom>
            <a:solidFill>
              <a:schemeClr val="accent1">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a:solidFill>
                    <a:schemeClr val="bg1"/>
                  </a:solidFill>
                </a:rPr>
                <a:t>SDI</a:t>
              </a:r>
            </a:p>
          </p:txBody>
        </p:sp>
        <p:sp>
          <p:nvSpPr>
            <p:cNvPr id="20" name="Textfeld 19">
              <a:extLst>
                <a:ext uri="{FF2B5EF4-FFF2-40B4-BE49-F238E27FC236}">
                  <a16:creationId xmlns:a16="http://schemas.microsoft.com/office/drawing/2014/main" id="{75A1DE56-04D8-36C2-7B97-72C9D37EFB4F}"/>
                </a:ext>
              </a:extLst>
            </p:cNvPr>
            <p:cNvSpPr txBox="1"/>
            <p:nvPr/>
          </p:nvSpPr>
          <p:spPr>
            <a:xfrm>
              <a:off x="4476841" y="3533132"/>
              <a:ext cx="646331" cy="369332"/>
            </a:xfrm>
            <a:prstGeom prst="rect">
              <a:avLst/>
            </a:prstGeom>
            <a:noFill/>
          </p:spPr>
          <p:txBody>
            <a:bodyPr wrap="none" rtlCol="0">
              <a:spAutoFit/>
            </a:bodyPr>
            <a:lstStyle/>
            <a:p>
              <a:r>
                <a:rPr lang="de-DE" b="1" dirty="0">
                  <a:solidFill>
                    <a:schemeClr val="bg1"/>
                  </a:solidFill>
                </a:rPr>
                <a:t>XML</a:t>
              </a:r>
            </a:p>
          </p:txBody>
        </p:sp>
      </p:grpSp>
    </p:spTree>
    <p:extLst>
      <p:ext uri="{BB962C8B-B14F-4D97-AF65-F5344CB8AC3E}">
        <p14:creationId xmlns:p14="http://schemas.microsoft.com/office/powerpoint/2010/main" val="1756947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1+#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a:xfrm>
            <a:off x="5228824" y="0"/>
            <a:ext cx="6963177" cy="785915"/>
          </a:xfrm>
          <a:prstGeom prst="rect">
            <a:avLst/>
          </a:prstGeom>
          <a:solidFill>
            <a:srgbClr val="87868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a:xfrm>
            <a:off x="5331856" y="71405"/>
            <a:ext cx="6860146" cy="643103"/>
          </a:xfrm>
        </p:spPr>
        <p:txBody>
          <a:bodyPr/>
          <a:lstStyle/>
          <a:p>
            <a:pPr algn="l"/>
            <a:r>
              <a:rPr lang="it-IT" dirty="0">
                <a:solidFill>
                  <a:schemeClr val="tx1"/>
                </a:solidFill>
              </a:rPr>
              <a:t>ELEKTRONISCHE FAKTURIERUNG</a:t>
            </a:r>
            <a:endParaRPr lang="de-DE" dirty="0">
              <a:solidFill>
                <a:schemeClr val="tx1"/>
              </a:solidFill>
            </a:endParaRPr>
          </a:p>
        </p:txBody>
      </p:sp>
      <p:grpSp>
        <p:nvGrpSpPr>
          <p:cNvPr id="13" name="Gruppieren 12"/>
          <p:cNvGrpSpPr/>
          <p:nvPr/>
        </p:nvGrpSpPr>
        <p:grpSpPr>
          <a:xfrm>
            <a:off x="5228822" y="793361"/>
            <a:ext cx="6963178" cy="785915"/>
            <a:chOff x="5228822" y="793361"/>
            <a:chExt cx="6963178" cy="785915"/>
          </a:xfrm>
          <a:solidFill>
            <a:srgbClr val="E37915"/>
          </a:solidFill>
        </p:grpSpPr>
        <p:sp>
          <p:nvSpPr>
            <p:cNvPr id="10" name="Rechteck 9"/>
            <p:cNvSpPr/>
            <p:nvPr/>
          </p:nvSpPr>
          <p:spPr>
            <a:xfrm>
              <a:off x="5228822" y="793361"/>
              <a:ext cx="6963177" cy="785915"/>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itel 1"/>
            <p:cNvSpPr txBox="1">
              <a:spLocks/>
            </p:cNvSpPr>
            <p:nvPr/>
          </p:nvSpPr>
          <p:spPr>
            <a:xfrm>
              <a:off x="5331854" y="864766"/>
              <a:ext cx="6860146" cy="643103"/>
            </a:xfrm>
            <a:prstGeom prst="rect">
              <a:avLst/>
            </a:prstGeom>
            <a:grpFill/>
          </p:spPr>
          <p:txBody>
            <a:bodyPr vert="horz" lIns="91440" tIns="45720" rIns="91440" bIns="45720" rtlCol="0" anchor="ctr">
              <a:normAutofit/>
            </a:bodyPr>
            <a:lstStyle>
              <a:lvl1pPr algn="ctr" defTabSz="914400" rtl="0" eaLnBrk="1" latinLnBrk="0" hangingPunct="1">
                <a:lnSpc>
                  <a:spcPct val="85000"/>
                </a:lnSpc>
                <a:spcBef>
                  <a:spcPct val="0"/>
                </a:spcBef>
                <a:buNone/>
                <a:defRPr sz="2800" kern="1200" cap="none" baseline="0">
                  <a:solidFill>
                    <a:srgbClr val="878684"/>
                  </a:solidFill>
                  <a:latin typeface="+mj-lt"/>
                  <a:ea typeface="+mj-ea"/>
                  <a:cs typeface="+mj-cs"/>
                </a:defRPr>
              </a:lvl1pPr>
            </a:lstStyle>
            <a:p>
              <a:pPr algn="l"/>
              <a:r>
                <a:rPr lang="de-DE" dirty="0">
                  <a:solidFill>
                    <a:schemeClr val="tx1"/>
                  </a:solidFill>
                </a:rPr>
                <a:t>KDS ohne </a:t>
              </a:r>
              <a:r>
                <a:rPr lang="de-DE" dirty="0" err="1">
                  <a:solidFill>
                    <a:schemeClr val="tx1"/>
                  </a:solidFill>
                </a:rPr>
                <a:t>MwSt</a:t>
              </a:r>
              <a:r>
                <a:rPr lang="de-DE" dirty="0">
                  <a:solidFill>
                    <a:schemeClr val="tx1"/>
                  </a:solidFill>
                </a:rPr>
                <a:t>-Nr.</a:t>
              </a:r>
            </a:p>
          </p:txBody>
        </p:sp>
      </p:grpSp>
      <p:sp>
        <p:nvSpPr>
          <p:cNvPr id="12" name="Textfeld 11">
            <a:extLst>
              <a:ext uri="{FF2B5EF4-FFF2-40B4-BE49-F238E27FC236}">
                <a16:creationId xmlns:a16="http://schemas.microsoft.com/office/drawing/2014/main" id="{00904915-7099-4D5E-AFBA-19751F04FBF6}"/>
              </a:ext>
            </a:extLst>
          </p:cNvPr>
          <p:cNvSpPr txBox="1"/>
          <p:nvPr/>
        </p:nvSpPr>
        <p:spPr>
          <a:xfrm>
            <a:off x="636105" y="2021154"/>
            <a:ext cx="11154140" cy="4042132"/>
          </a:xfrm>
          <a:prstGeom prst="rect">
            <a:avLst/>
          </a:prstGeom>
          <a:noFill/>
        </p:spPr>
        <p:txBody>
          <a:bodyPr wrap="square" rtlCol="0">
            <a:spAutoFit/>
          </a:bodyPr>
          <a:lstStyle/>
          <a:p>
            <a:pPr>
              <a:spcAft>
                <a:spcPts val="1000"/>
              </a:spcAft>
            </a:pPr>
            <a:r>
              <a:rPr lang="de-DE" sz="2000" dirty="0">
                <a:solidFill>
                  <a:schemeClr val="bg1"/>
                </a:solidFill>
              </a:rPr>
              <a:t>Beispiel Mitteilung an Lieferanten:</a:t>
            </a:r>
          </a:p>
          <a:p>
            <a:pPr>
              <a:spcAft>
                <a:spcPts val="1000"/>
              </a:spcAft>
            </a:pPr>
            <a:endParaRPr lang="de-DE" sz="2000" strike="sngStrike" dirty="0">
              <a:solidFill>
                <a:schemeClr val="bg1"/>
              </a:solidFill>
            </a:endParaRPr>
          </a:p>
          <a:p>
            <a:r>
              <a:rPr lang="de-DE" i="1" dirty="0">
                <a:solidFill>
                  <a:schemeClr val="bg1"/>
                </a:solidFill>
              </a:rPr>
              <a:t>Sehr geehrter Lieferant,</a:t>
            </a:r>
          </a:p>
          <a:p>
            <a:r>
              <a:rPr lang="de-DE" i="1" dirty="0">
                <a:solidFill>
                  <a:schemeClr val="bg1"/>
                </a:solidFill>
              </a:rPr>
              <a:t>Unser Verein besitzt keine </a:t>
            </a:r>
            <a:r>
              <a:rPr lang="de-DE" i="1" dirty="0" err="1">
                <a:solidFill>
                  <a:schemeClr val="bg1"/>
                </a:solidFill>
              </a:rPr>
              <a:t>MwSt</a:t>
            </a:r>
            <a:r>
              <a:rPr lang="de-DE" i="1" dirty="0">
                <a:solidFill>
                  <a:schemeClr val="bg1"/>
                </a:solidFill>
              </a:rPr>
              <a:t>-Nummer und ist somit als „Privater“ zu behandeln. Auf die Rechnung bitte nur die </a:t>
            </a:r>
            <a:r>
              <a:rPr lang="de-DE" b="1" i="1" dirty="0">
                <a:solidFill>
                  <a:schemeClr val="bg1"/>
                </a:solidFill>
              </a:rPr>
              <a:t>Steuernummer 94139550217 </a:t>
            </a:r>
            <a:r>
              <a:rPr lang="de-DE" i="1" dirty="0">
                <a:solidFill>
                  <a:schemeClr val="bg1"/>
                </a:solidFill>
              </a:rPr>
              <a:t>angeben und sie bitte in XML- und PDF-Format an folgende Email-Adresse senden:</a:t>
            </a:r>
            <a:r>
              <a:rPr lang="de-DE" b="1" i="1" dirty="0">
                <a:solidFill>
                  <a:schemeClr val="bg1"/>
                </a:solidFill>
              </a:rPr>
              <a:t> </a:t>
            </a:r>
            <a:r>
              <a:rPr lang="de-DE" b="1" i="1" u="sng" dirty="0">
                <a:solidFill>
                  <a:schemeClr val="bg1"/>
                </a:solidFill>
                <a:hlinkClick r:id="rId3">
                  <a:extLst>
                    <a:ext uri="{A12FA001-AC4F-418D-AE19-62706E023703}">
                      <ahyp:hlinkClr xmlns:ahyp="http://schemas.microsoft.com/office/drawing/2018/hyperlinkcolor" val="tx"/>
                    </a:ext>
                  </a:extLst>
                </a:hlinkClick>
              </a:rPr>
              <a:t>verwaltung@dze-csv.it</a:t>
            </a:r>
            <a:r>
              <a:rPr lang="de-DE" b="1" i="1" dirty="0">
                <a:solidFill>
                  <a:schemeClr val="bg1"/>
                </a:solidFill>
              </a:rPr>
              <a:t> </a:t>
            </a:r>
            <a:endParaRPr lang="de-DE" i="1" dirty="0">
              <a:solidFill>
                <a:schemeClr val="bg1"/>
              </a:solidFill>
            </a:endParaRPr>
          </a:p>
          <a:p>
            <a:r>
              <a:rPr lang="de-DE" i="1" dirty="0">
                <a:solidFill>
                  <a:schemeClr val="bg1"/>
                </a:solidFill>
              </a:rPr>
              <a:t>______________________________________________________________________________________</a:t>
            </a:r>
          </a:p>
          <a:p>
            <a:r>
              <a:rPr lang="de-DE" i="1" dirty="0">
                <a:solidFill>
                  <a:schemeClr val="bg1"/>
                </a:solidFill>
              </a:rPr>
              <a:t> </a:t>
            </a:r>
          </a:p>
          <a:p>
            <a:r>
              <a:rPr lang="it-IT" i="1" dirty="0">
                <a:solidFill>
                  <a:schemeClr val="bg1"/>
                </a:solidFill>
              </a:rPr>
              <a:t>Spettabile fornitore,</a:t>
            </a:r>
            <a:endParaRPr lang="de-DE" i="1" dirty="0">
              <a:solidFill>
                <a:schemeClr val="bg1"/>
              </a:solidFill>
            </a:endParaRPr>
          </a:p>
          <a:p>
            <a:r>
              <a:rPr lang="it-IT" i="1" dirty="0">
                <a:solidFill>
                  <a:schemeClr val="bg1"/>
                </a:solidFill>
              </a:rPr>
              <a:t>La nostra Associazione non è titolare di partita IVA e va quindi equiparata ad un soggetto privato. Si chiede pertanto di indicare in fattura soltanto il</a:t>
            </a:r>
            <a:r>
              <a:rPr lang="it-IT" b="1" i="1" dirty="0">
                <a:solidFill>
                  <a:schemeClr val="bg1"/>
                </a:solidFill>
              </a:rPr>
              <a:t> codice fiscale 94139550217 </a:t>
            </a:r>
            <a:r>
              <a:rPr lang="it-IT" i="1" dirty="0">
                <a:solidFill>
                  <a:schemeClr val="bg1"/>
                </a:solidFill>
              </a:rPr>
              <a:t>e di inviare la fattura in formato XML e PDF al seguente indirizzo email:</a:t>
            </a:r>
            <a:r>
              <a:rPr lang="it-IT" b="1" i="1" dirty="0">
                <a:solidFill>
                  <a:schemeClr val="bg1"/>
                </a:solidFill>
              </a:rPr>
              <a:t> </a:t>
            </a:r>
            <a:r>
              <a:rPr lang="it-IT" b="1" i="1" u="sng" dirty="0">
                <a:solidFill>
                  <a:schemeClr val="bg1"/>
                </a:solidFill>
                <a:hlinkClick r:id="rId3">
                  <a:extLst>
                    <a:ext uri="{A12FA001-AC4F-418D-AE19-62706E023703}">
                      <ahyp:hlinkClr xmlns:ahyp="http://schemas.microsoft.com/office/drawing/2018/hyperlinkcolor" val="tx"/>
                    </a:ext>
                  </a:extLst>
                </a:hlinkClick>
              </a:rPr>
              <a:t>verwaltung@dze-csv.it</a:t>
            </a:r>
            <a:endParaRPr lang="de-DE" i="1" dirty="0">
              <a:solidFill>
                <a:schemeClr val="bg1"/>
              </a:solidFill>
            </a:endParaRPr>
          </a:p>
          <a:p>
            <a:pPr>
              <a:spcAft>
                <a:spcPts val="1000"/>
              </a:spcAft>
            </a:pPr>
            <a:endParaRPr lang="de-DE" sz="2000" strike="sngStrike" dirty="0">
              <a:solidFill>
                <a:schemeClr val="bg1"/>
              </a:solidFill>
            </a:endParaRPr>
          </a:p>
        </p:txBody>
      </p:sp>
    </p:spTree>
    <p:extLst>
      <p:ext uri="{BB962C8B-B14F-4D97-AF65-F5344CB8AC3E}">
        <p14:creationId xmlns:p14="http://schemas.microsoft.com/office/powerpoint/2010/main" val="3585118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1+#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a:xfrm>
            <a:off x="5228824" y="0"/>
            <a:ext cx="6963177" cy="785915"/>
          </a:xfrm>
          <a:prstGeom prst="rect">
            <a:avLst/>
          </a:prstGeom>
          <a:solidFill>
            <a:srgbClr val="87868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a:xfrm>
            <a:off x="5331856" y="71405"/>
            <a:ext cx="6860146" cy="643103"/>
          </a:xfrm>
        </p:spPr>
        <p:txBody>
          <a:bodyPr/>
          <a:lstStyle/>
          <a:p>
            <a:pPr algn="l"/>
            <a:r>
              <a:rPr lang="it-IT" dirty="0">
                <a:solidFill>
                  <a:schemeClr val="tx1"/>
                </a:solidFill>
              </a:rPr>
              <a:t>ELEKTRONISCHE FAKTURIERUNG</a:t>
            </a:r>
            <a:endParaRPr lang="de-DE" dirty="0">
              <a:solidFill>
                <a:schemeClr val="tx1"/>
              </a:solidFill>
            </a:endParaRPr>
          </a:p>
        </p:txBody>
      </p:sp>
      <p:grpSp>
        <p:nvGrpSpPr>
          <p:cNvPr id="13" name="Gruppieren 12"/>
          <p:cNvGrpSpPr/>
          <p:nvPr/>
        </p:nvGrpSpPr>
        <p:grpSpPr>
          <a:xfrm>
            <a:off x="5228822" y="793361"/>
            <a:ext cx="6963178" cy="785915"/>
            <a:chOff x="5228822" y="793361"/>
            <a:chExt cx="6963178" cy="785915"/>
          </a:xfrm>
          <a:solidFill>
            <a:srgbClr val="E37915"/>
          </a:solidFill>
        </p:grpSpPr>
        <p:sp>
          <p:nvSpPr>
            <p:cNvPr id="10" name="Rechteck 9"/>
            <p:cNvSpPr/>
            <p:nvPr/>
          </p:nvSpPr>
          <p:spPr>
            <a:xfrm>
              <a:off x="5228822" y="793361"/>
              <a:ext cx="6963177" cy="785915"/>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itel 1"/>
            <p:cNvSpPr txBox="1">
              <a:spLocks/>
            </p:cNvSpPr>
            <p:nvPr/>
          </p:nvSpPr>
          <p:spPr>
            <a:xfrm>
              <a:off x="5331854" y="864766"/>
              <a:ext cx="6860146" cy="643103"/>
            </a:xfrm>
            <a:prstGeom prst="rect">
              <a:avLst/>
            </a:prstGeom>
            <a:grpFill/>
          </p:spPr>
          <p:txBody>
            <a:bodyPr vert="horz" lIns="91440" tIns="45720" rIns="91440" bIns="45720" rtlCol="0" anchor="ctr">
              <a:normAutofit/>
            </a:bodyPr>
            <a:lstStyle>
              <a:lvl1pPr algn="ctr" defTabSz="914400" rtl="0" eaLnBrk="1" latinLnBrk="0" hangingPunct="1">
                <a:lnSpc>
                  <a:spcPct val="85000"/>
                </a:lnSpc>
                <a:spcBef>
                  <a:spcPct val="0"/>
                </a:spcBef>
                <a:buNone/>
                <a:defRPr sz="2800" kern="1200" cap="none" baseline="0">
                  <a:solidFill>
                    <a:srgbClr val="878684"/>
                  </a:solidFill>
                  <a:latin typeface="+mj-lt"/>
                  <a:ea typeface="+mj-ea"/>
                  <a:cs typeface="+mj-cs"/>
                </a:defRPr>
              </a:lvl1pPr>
            </a:lstStyle>
            <a:p>
              <a:pPr algn="l"/>
              <a:r>
                <a:rPr lang="de-DE" dirty="0">
                  <a:solidFill>
                    <a:schemeClr val="tx1"/>
                  </a:solidFill>
                </a:rPr>
                <a:t>KDS mit </a:t>
              </a:r>
              <a:r>
                <a:rPr lang="de-DE" dirty="0" err="1">
                  <a:solidFill>
                    <a:schemeClr val="tx1"/>
                  </a:solidFill>
                </a:rPr>
                <a:t>MwSt</a:t>
              </a:r>
              <a:r>
                <a:rPr lang="de-DE" dirty="0">
                  <a:solidFill>
                    <a:schemeClr val="tx1"/>
                  </a:solidFill>
                </a:rPr>
                <a:t>-Nr.</a:t>
              </a:r>
            </a:p>
          </p:txBody>
        </p:sp>
      </p:grpSp>
      <p:sp>
        <p:nvSpPr>
          <p:cNvPr id="12" name="Textfeld 11">
            <a:extLst>
              <a:ext uri="{FF2B5EF4-FFF2-40B4-BE49-F238E27FC236}">
                <a16:creationId xmlns:a16="http://schemas.microsoft.com/office/drawing/2014/main" id="{00904915-7099-4D5E-AFBA-19751F04FBF6}"/>
              </a:ext>
            </a:extLst>
          </p:cNvPr>
          <p:cNvSpPr txBox="1"/>
          <p:nvPr/>
        </p:nvSpPr>
        <p:spPr>
          <a:xfrm>
            <a:off x="878008" y="2992327"/>
            <a:ext cx="10816281" cy="1708160"/>
          </a:xfrm>
          <a:prstGeom prst="rect">
            <a:avLst/>
          </a:prstGeom>
          <a:noFill/>
        </p:spPr>
        <p:txBody>
          <a:bodyPr wrap="square" rtlCol="0">
            <a:spAutoFit/>
          </a:bodyPr>
          <a:lstStyle/>
          <a:p>
            <a:pPr>
              <a:spcAft>
                <a:spcPts val="1000"/>
              </a:spcAft>
            </a:pPr>
            <a:r>
              <a:rPr lang="de-DE" sz="2000" dirty="0">
                <a:solidFill>
                  <a:schemeClr val="bg1"/>
                </a:solidFill>
              </a:rPr>
              <a:t>Der Versand der elektronischen Rechnungen kann wie folgt verwaltet werden:</a:t>
            </a:r>
          </a:p>
          <a:p>
            <a:pPr marL="342900" indent="-342900">
              <a:spcAft>
                <a:spcPts val="1000"/>
              </a:spcAft>
              <a:buFont typeface="Arial" panose="020B0604020202020204" pitchFamily="34" charset="0"/>
              <a:buChar char="•"/>
            </a:pPr>
            <a:r>
              <a:rPr lang="de-DE" sz="2000" dirty="0">
                <a:solidFill>
                  <a:schemeClr val="bg1"/>
                </a:solidFill>
              </a:rPr>
              <a:t>Mit eigener auf dem Markt erhältlicher Software</a:t>
            </a:r>
          </a:p>
          <a:p>
            <a:pPr marL="342900" indent="-342900">
              <a:spcAft>
                <a:spcPts val="1000"/>
              </a:spcAft>
              <a:buFont typeface="Arial" panose="020B0604020202020204" pitchFamily="34" charset="0"/>
              <a:buChar char="•"/>
            </a:pPr>
            <a:r>
              <a:rPr lang="de-DE" sz="2000" dirty="0">
                <a:solidFill>
                  <a:schemeClr val="bg1"/>
                </a:solidFill>
              </a:rPr>
              <a:t>Über das kostenlose Portal der Agenzia delle Entrate (</a:t>
            </a:r>
            <a:r>
              <a:rPr lang="de-DE" sz="2000" dirty="0" err="1">
                <a:solidFill>
                  <a:schemeClr val="bg1"/>
                </a:solidFill>
              </a:rPr>
              <a:t>Fisconline</a:t>
            </a:r>
            <a:r>
              <a:rPr lang="de-DE" sz="2000" dirty="0">
                <a:solidFill>
                  <a:schemeClr val="bg1"/>
                </a:solidFill>
              </a:rPr>
              <a:t>)</a:t>
            </a:r>
          </a:p>
          <a:p>
            <a:pPr marL="342900" indent="-342900">
              <a:spcAft>
                <a:spcPts val="1000"/>
              </a:spcAft>
              <a:buFont typeface="Arial" panose="020B0604020202020204" pitchFamily="34" charset="0"/>
              <a:buChar char="•"/>
            </a:pPr>
            <a:r>
              <a:rPr lang="de-DE" sz="2000" dirty="0">
                <a:solidFill>
                  <a:schemeClr val="bg1"/>
                </a:solidFill>
              </a:rPr>
              <a:t>Durch Beauftragung eines Dritten (z. B. Steuerberater)</a:t>
            </a:r>
          </a:p>
        </p:txBody>
      </p:sp>
    </p:spTree>
    <p:extLst>
      <p:ext uri="{BB962C8B-B14F-4D97-AF65-F5344CB8AC3E}">
        <p14:creationId xmlns:p14="http://schemas.microsoft.com/office/powerpoint/2010/main" val="640910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1+#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a:xfrm>
            <a:off x="5228824" y="0"/>
            <a:ext cx="6963177" cy="785915"/>
          </a:xfrm>
          <a:prstGeom prst="rect">
            <a:avLst/>
          </a:prstGeom>
          <a:solidFill>
            <a:srgbClr val="87868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a:xfrm>
            <a:off x="5331856" y="71405"/>
            <a:ext cx="6860146" cy="643103"/>
          </a:xfrm>
        </p:spPr>
        <p:txBody>
          <a:bodyPr/>
          <a:lstStyle/>
          <a:p>
            <a:pPr algn="l"/>
            <a:r>
              <a:rPr lang="it-IT" dirty="0">
                <a:solidFill>
                  <a:schemeClr val="tx1"/>
                </a:solidFill>
              </a:rPr>
              <a:t>ELEKTRONISCHE FAKTURIERUNG</a:t>
            </a:r>
            <a:endParaRPr lang="de-DE" dirty="0">
              <a:solidFill>
                <a:schemeClr val="tx1"/>
              </a:solidFill>
            </a:endParaRPr>
          </a:p>
        </p:txBody>
      </p:sp>
      <p:grpSp>
        <p:nvGrpSpPr>
          <p:cNvPr id="13" name="Gruppieren 12"/>
          <p:cNvGrpSpPr/>
          <p:nvPr/>
        </p:nvGrpSpPr>
        <p:grpSpPr>
          <a:xfrm>
            <a:off x="5228822" y="793361"/>
            <a:ext cx="6963178" cy="785915"/>
            <a:chOff x="5228822" y="793361"/>
            <a:chExt cx="6963178" cy="785915"/>
          </a:xfrm>
          <a:solidFill>
            <a:srgbClr val="E37915"/>
          </a:solidFill>
        </p:grpSpPr>
        <p:sp>
          <p:nvSpPr>
            <p:cNvPr id="10" name="Rechteck 9"/>
            <p:cNvSpPr/>
            <p:nvPr/>
          </p:nvSpPr>
          <p:spPr>
            <a:xfrm>
              <a:off x="5228822" y="793361"/>
              <a:ext cx="6963177" cy="785915"/>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itel 1"/>
            <p:cNvSpPr txBox="1">
              <a:spLocks/>
            </p:cNvSpPr>
            <p:nvPr/>
          </p:nvSpPr>
          <p:spPr>
            <a:xfrm>
              <a:off x="5331854" y="864766"/>
              <a:ext cx="6860146" cy="643103"/>
            </a:xfrm>
            <a:prstGeom prst="rect">
              <a:avLst/>
            </a:prstGeom>
            <a:grpFill/>
          </p:spPr>
          <p:txBody>
            <a:bodyPr vert="horz" lIns="91440" tIns="45720" rIns="91440" bIns="45720" rtlCol="0" anchor="ctr">
              <a:normAutofit/>
            </a:bodyPr>
            <a:lstStyle>
              <a:lvl1pPr algn="ctr" defTabSz="914400" rtl="0" eaLnBrk="1" latinLnBrk="0" hangingPunct="1">
                <a:lnSpc>
                  <a:spcPct val="85000"/>
                </a:lnSpc>
                <a:spcBef>
                  <a:spcPct val="0"/>
                </a:spcBef>
                <a:buNone/>
                <a:defRPr sz="2800" kern="1200" cap="none" baseline="0">
                  <a:solidFill>
                    <a:srgbClr val="878684"/>
                  </a:solidFill>
                  <a:latin typeface="+mj-lt"/>
                  <a:ea typeface="+mj-ea"/>
                  <a:cs typeface="+mj-cs"/>
                </a:defRPr>
              </a:lvl1pPr>
            </a:lstStyle>
            <a:p>
              <a:pPr algn="l"/>
              <a:r>
                <a:rPr lang="de-DE" dirty="0">
                  <a:solidFill>
                    <a:schemeClr val="tx1"/>
                  </a:solidFill>
                </a:rPr>
                <a:t>KDS mit </a:t>
              </a:r>
              <a:r>
                <a:rPr lang="de-DE" dirty="0" err="1">
                  <a:solidFill>
                    <a:schemeClr val="tx1"/>
                  </a:solidFill>
                </a:rPr>
                <a:t>MwSt-Nr</a:t>
              </a:r>
              <a:endParaRPr lang="de-DE" dirty="0">
                <a:solidFill>
                  <a:schemeClr val="tx1"/>
                </a:solidFill>
              </a:endParaRPr>
            </a:p>
          </p:txBody>
        </p:sp>
      </p:grpSp>
      <p:sp>
        <p:nvSpPr>
          <p:cNvPr id="12" name="Textfeld 11">
            <a:extLst>
              <a:ext uri="{FF2B5EF4-FFF2-40B4-BE49-F238E27FC236}">
                <a16:creationId xmlns:a16="http://schemas.microsoft.com/office/drawing/2014/main" id="{00904915-7099-4D5E-AFBA-19751F04FBF6}"/>
              </a:ext>
            </a:extLst>
          </p:cNvPr>
          <p:cNvSpPr txBox="1"/>
          <p:nvPr/>
        </p:nvSpPr>
        <p:spPr>
          <a:xfrm>
            <a:off x="988540" y="2158314"/>
            <a:ext cx="10816281" cy="4247317"/>
          </a:xfrm>
          <a:prstGeom prst="rect">
            <a:avLst/>
          </a:prstGeom>
          <a:noFill/>
        </p:spPr>
        <p:txBody>
          <a:bodyPr wrap="square" rtlCol="0">
            <a:spAutoFit/>
          </a:bodyPr>
          <a:lstStyle/>
          <a:p>
            <a:pPr>
              <a:spcAft>
                <a:spcPts val="1000"/>
              </a:spcAft>
            </a:pPr>
            <a:r>
              <a:rPr lang="de-DE" sz="2000" dirty="0">
                <a:solidFill>
                  <a:schemeClr val="bg1"/>
                </a:solidFill>
              </a:rPr>
              <a:t>Ab 1.1.2026 ist die Pauschalbesteuerung gemäß </a:t>
            </a:r>
            <a:r>
              <a:rPr lang="de-DE" sz="2000" b="1" u="sng" dirty="0">
                <a:solidFill>
                  <a:schemeClr val="bg1"/>
                </a:solidFill>
              </a:rPr>
              <a:t>G. 398/1991 </a:t>
            </a:r>
            <a:r>
              <a:rPr lang="de-DE" sz="2000" dirty="0">
                <a:solidFill>
                  <a:schemeClr val="bg1"/>
                </a:solidFill>
              </a:rPr>
              <a:t>nurmehr für </a:t>
            </a:r>
            <a:r>
              <a:rPr lang="de-DE" sz="2000" dirty="0" err="1">
                <a:solidFill>
                  <a:schemeClr val="bg1"/>
                </a:solidFill>
              </a:rPr>
              <a:t>Amateuersportvereine</a:t>
            </a:r>
            <a:r>
              <a:rPr lang="de-DE" sz="2000" dirty="0">
                <a:solidFill>
                  <a:schemeClr val="bg1"/>
                </a:solidFill>
              </a:rPr>
              <a:t> (im RASD) anwendbar.</a:t>
            </a:r>
          </a:p>
          <a:p>
            <a:pPr>
              <a:spcAft>
                <a:spcPts val="1000"/>
              </a:spcAft>
            </a:pPr>
            <a:r>
              <a:rPr lang="de-DE" sz="2000" dirty="0" err="1">
                <a:solidFill>
                  <a:schemeClr val="bg1"/>
                </a:solidFill>
              </a:rPr>
              <a:t>VFG´a</a:t>
            </a:r>
            <a:r>
              <a:rPr lang="de-DE" sz="2000" dirty="0">
                <a:solidFill>
                  <a:schemeClr val="bg1"/>
                </a:solidFill>
              </a:rPr>
              <a:t> und </a:t>
            </a:r>
            <a:r>
              <a:rPr lang="de-DE" sz="2000" dirty="0" err="1">
                <a:solidFill>
                  <a:schemeClr val="bg1"/>
                </a:solidFill>
              </a:rPr>
              <a:t>EO´s</a:t>
            </a:r>
            <a:r>
              <a:rPr lang="de-DE" sz="2000" dirty="0">
                <a:solidFill>
                  <a:schemeClr val="bg1"/>
                </a:solidFill>
              </a:rPr>
              <a:t> können ab 1.1.2026 für die </a:t>
            </a:r>
            <a:r>
              <a:rPr lang="de-DE" sz="2000" b="1" u="sng" dirty="0">
                <a:solidFill>
                  <a:schemeClr val="bg1"/>
                </a:solidFill>
              </a:rPr>
              <a:t>Pauschalsteuerregelung gemäß Art. 86 KDS</a:t>
            </a:r>
            <a:r>
              <a:rPr lang="de-DE" sz="2000" dirty="0">
                <a:solidFill>
                  <a:schemeClr val="bg1"/>
                </a:solidFill>
              </a:rPr>
              <a:t> optieren. Auch hier ist die Mehrwertsteuer auf Einkäufe nicht absetzbar.</a:t>
            </a:r>
          </a:p>
          <a:p>
            <a:pPr>
              <a:spcAft>
                <a:spcPts val="1000"/>
              </a:spcAft>
            </a:pPr>
            <a:r>
              <a:rPr lang="de-DE" sz="2000" dirty="0">
                <a:solidFill>
                  <a:schemeClr val="bg1"/>
                </a:solidFill>
              </a:rPr>
              <a:t>In allen anderen Fällen ist die ordentliche </a:t>
            </a:r>
            <a:r>
              <a:rPr lang="de-DE" sz="2000" dirty="0" err="1">
                <a:solidFill>
                  <a:schemeClr val="bg1"/>
                </a:solidFill>
              </a:rPr>
              <a:t>MwSt</a:t>
            </a:r>
            <a:r>
              <a:rPr lang="de-DE" sz="2000" dirty="0">
                <a:solidFill>
                  <a:schemeClr val="bg1"/>
                </a:solidFill>
              </a:rPr>
              <a:t>-Abrechnung anzuwenden (mit Absetzbarkeit der </a:t>
            </a:r>
            <a:r>
              <a:rPr lang="de-DE" sz="2000" dirty="0" err="1">
                <a:solidFill>
                  <a:schemeClr val="bg1"/>
                </a:solidFill>
              </a:rPr>
              <a:t>MwSt</a:t>
            </a:r>
            <a:r>
              <a:rPr lang="de-DE" sz="2000" dirty="0">
                <a:solidFill>
                  <a:schemeClr val="bg1"/>
                </a:solidFill>
              </a:rPr>
              <a:t>). Dafür sind die Einkäufe getrennt zu behandeln:</a:t>
            </a:r>
          </a:p>
          <a:p>
            <a:pPr marL="342900" indent="-342900">
              <a:spcAft>
                <a:spcPts val="1000"/>
              </a:spcAft>
              <a:buFontTx/>
              <a:buChar char="-"/>
            </a:pPr>
            <a:r>
              <a:rPr lang="de-DE" sz="2000" dirty="0">
                <a:solidFill>
                  <a:schemeClr val="bg1"/>
                </a:solidFill>
              </a:rPr>
              <a:t>Einkäufe in direkter Verbindung mit der gewerblichen Tätigkeit</a:t>
            </a:r>
          </a:p>
          <a:p>
            <a:pPr marL="342900" indent="-342900">
              <a:spcAft>
                <a:spcPts val="1000"/>
              </a:spcAft>
              <a:buFontTx/>
              <a:buChar char="-"/>
            </a:pPr>
            <a:r>
              <a:rPr lang="de-DE" sz="2000" dirty="0">
                <a:solidFill>
                  <a:schemeClr val="bg1"/>
                </a:solidFill>
              </a:rPr>
              <a:t>Einkäufe in direkter Verbindung mit der nicht gewerblichen/institutionellen Tätigkeit</a:t>
            </a:r>
          </a:p>
          <a:p>
            <a:pPr>
              <a:spcAft>
                <a:spcPts val="1000"/>
              </a:spcAft>
            </a:pPr>
            <a:endParaRPr lang="de-DE" sz="2000" dirty="0">
              <a:solidFill>
                <a:schemeClr val="bg1"/>
              </a:solidFill>
            </a:endParaRPr>
          </a:p>
          <a:p>
            <a:pPr>
              <a:spcAft>
                <a:spcPts val="1000"/>
              </a:spcAft>
            </a:pPr>
            <a:r>
              <a:rPr lang="de-DE" sz="2000" b="1" u="sng" dirty="0">
                <a:solidFill>
                  <a:schemeClr val="bg1"/>
                </a:solidFill>
              </a:rPr>
              <a:t>Achtung</a:t>
            </a:r>
            <a:r>
              <a:rPr lang="de-DE" sz="2000" dirty="0">
                <a:solidFill>
                  <a:schemeClr val="bg1"/>
                </a:solidFill>
              </a:rPr>
              <a:t>: zwecks Absetzbarkeit der </a:t>
            </a:r>
            <a:r>
              <a:rPr lang="de-DE" sz="2000" dirty="0" err="1">
                <a:solidFill>
                  <a:schemeClr val="bg1"/>
                </a:solidFill>
              </a:rPr>
              <a:t>MwSt</a:t>
            </a:r>
            <a:r>
              <a:rPr lang="de-DE" sz="2000" dirty="0">
                <a:solidFill>
                  <a:schemeClr val="bg1"/>
                </a:solidFill>
              </a:rPr>
              <a:t>, müssen Lieferanten über die Angabe der </a:t>
            </a:r>
            <a:r>
              <a:rPr lang="de-DE" sz="2000" dirty="0" err="1">
                <a:solidFill>
                  <a:schemeClr val="bg1"/>
                </a:solidFill>
              </a:rPr>
              <a:t>MwSt</a:t>
            </a:r>
            <a:r>
              <a:rPr lang="de-DE" sz="2000" dirty="0">
                <a:solidFill>
                  <a:schemeClr val="bg1"/>
                </a:solidFill>
              </a:rPr>
              <a:t>-Nr. und des eventuellen Empfängerkodes informiert werden!</a:t>
            </a:r>
          </a:p>
        </p:txBody>
      </p:sp>
    </p:spTree>
    <p:extLst>
      <p:ext uri="{BB962C8B-B14F-4D97-AF65-F5344CB8AC3E}">
        <p14:creationId xmlns:p14="http://schemas.microsoft.com/office/powerpoint/2010/main" val="1312244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2">
                                            <p:txEl>
                                              <p:pRg st="1" end="1"/>
                                            </p:txEl>
                                          </p:spTgt>
                                        </p:tgtEl>
                                        <p:attrNameLst>
                                          <p:attrName>style.visibility</p:attrName>
                                        </p:attrNameLst>
                                      </p:cBhvr>
                                      <p:to>
                                        <p:strVal val="visible"/>
                                      </p:to>
                                    </p:set>
                                    <p:anim calcmode="lin" valueType="num">
                                      <p:cBhvr additive="base">
                                        <p:cTn id="14"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2">
                                            <p:txEl>
                                              <p:pRg st="2" end="2"/>
                                            </p:txEl>
                                          </p:spTgt>
                                        </p:tgtEl>
                                        <p:attrNameLst>
                                          <p:attrName>style.visibility</p:attrName>
                                        </p:attrNameLst>
                                      </p:cBhvr>
                                      <p:to>
                                        <p:strVal val="visible"/>
                                      </p:to>
                                    </p:set>
                                    <p:anim calcmode="lin" valueType="num">
                                      <p:cBhvr additive="base">
                                        <p:cTn id="20"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2">
                                            <p:txEl>
                                              <p:pRg st="2" end="2"/>
                                            </p:txEl>
                                          </p:spTgt>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12">
                                            <p:txEl>
                                              <p:pRg st="3" end="3"/>
                                            </p:txEl>
                                          </p:spTgt>
                                        </p:tgtEl>
                                        <p:attrNameLst>
                                          <p:attrName>style.visibility</p:attrName>
                                        </p:attrNameLst>
                                      </p:cBhvr>
                                      <p:to>
                                        <p:strVal val="visible"/>
                                      </p:to>
                                    </p:set>
                                    <p:anim calcmode="lin" valueType="num">
                                      <p:cBhvr additive="base">
                                        <p:cTn id="24"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2">
                                            <p:txEl>
                                              <p:pRg st="3" end="3"/>
                                            </p:txEl>
                                          </p:spTgt>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12">
                                            <p:txEl>
                                              <p:pRg st="4" end="4"/>
                                            </p:txEl>
                                          </p:spTgt>
                                        </p:tgtEl>
                                        <p:attrNameLst>
                                          <p:attrName>style.visibility</p:attrName>
                                        </p:attrNameLst>
                                      </p:cBhvr>
                                      <p:to>
                                        <p:strVal val="visible"/>
                                      </p:to>
                                    </p:set>
                                    <p:anim calcmode="lin" valueType="num">
                                      <p:cBhvr additive="base">
                                        <p:cTn id="28" dur="500" fill="hold"/>
                                        <p:tgtEl>
                                          <p:spTgt spid="12">
                                            <p:txEl>
                                              <p:pRg st="4" end="4"/>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1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12">
                                            <p:txEl>
                                              <p:pRg st="6" end="6"/>
                                            </p:txEl>
                                          </p:spTgt>
                                        </p:tgtEl>
                                        <p:attrNameLst>
                                          <p:attrName>style.visibility</p:attrName>
                                        </p:attrNameLst>
                                      </p:cBhvr>
                                      <p:to>
                                        <p:strVal val="visible"/>
                                      </p:to>
                                    </p:set>
                                    <p:anim calcmode="lin" valueType="num">
                                      <p:cBhvr additive="base">
                                        <p:cTn id="34" dur="500" fill="hold"/>
                                        <p:tgtEl>
                                          <p:spTgt spid="12">
                                            <p:txEl>
                                              <p:pRg st="6" end="6"/>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1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a:xfrm>
            <a:off x="5228824" y="0"/>
            <a:ext cx="6963177" cy="785915"/>
          </a:xfrm>
          <a:prstGeom prst="rect">
            <a:avLst/>
          </a:prstGeom>
          <a:solidFill>
            <a:srgbClr val="87868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a:xfrm>
            <a:off x="5331856" y="71405"/>
            <a:ext cx="6860146" cy="643103"/>
          </a:xfrm>
        </p:spPr>
        <p:txBody>
          <a:bodyPr/>
          <a:lstStyle/>
          <a:p>
            <a:pPr algn="l"/>
            <a:r>
              <a:rPr lang="it-IT" dirty="0">
                <a:solidFill>
                  <a:schemeClr val="tx1"/>
                </a:solidFill>
              </a:rPr>
              <a:t>ELEKTRONISCHE FAKTURIERUNG</a:t>
            </a:r>
            <a:endParaRPr lang="de-DE" dirty="0">
              <a:solidFill>
                <a:schemeClr val="tx1"/>
              </a:solidFill>
            </a:endParaRPr>
          </a:p>
        </p:txBody>
      </p:sp>
      <p:grpSp>
        <p:nvGrpSpPr>
          <p:cNvPr id="13" name="Gruppieren 12"/>
          <p:cNvGrpSpPr/>
          <p:nvPr/>
        </p:nvGrpSpPr>
        <p:grpSpPr>
          <a:xfrm>
            <a:off x="5228822" y="793361"/>
            <a:ext cx="6963178" cy="785915"/>
            <a:chOff x="5228822" y="793361"/>
            <a:chExt cx="6963178" cy="785915"/>
          </a:xfrm>
          <a:solidFill>
            <a:srgbClr val="E37915"/>
          </a:solidFill>
        </p:grpSpPr>
        <p:sp>
          <p:nvSpPr>
            <p:cNvPr id="10" name="Rechteck 9"/>
            <p:cNvSpPr/>
            <p:nvPr/>
          </p:nvSpPr>
          <p:spPr>
            <a:xfrm>
              <a:off x="5228822" y="793361"/>
              <a:ext cx="6963177" cy="785915"/>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itel 1"/>
            <p:cNvSpPr txBox="1">
              <a:spLocks/>
            </p:cNvSpPr>
            <p:nvPr/>
          </p:nvSpPr>
          <p:spPr>
            <a:xfrm>
              <a:off x="5331854" y="864766"/>
              <a:ext cx="6860146" cy="643103"/>
            </a:xfrm>
            <a:prstGeom prst="rect">
              <a:avLst/>
            </a:prstGeom>
            <a:grpFill/>
          </p:spPr>
          <p:txBody>
            <a:bodyPr vert="horz" lIns="91440" tIns="45720" rIns="91440" bIns="45720" rtlCol="0" anchor="ctr">
              <a:normAutofit/>
            </a:bodyPr>
            <a:lstStyle>
              <a:lvl1pPr algn="ctr" defTabSz="914400" rtl="0" eaLnBrk="1" latinLnBrk="0" hangingPunct="1">
                <a:lnSpc>
                  <a:spcPct val="85000"/>
                </a:lnSpc>
                <a:spcBef>
                  <a:spcPct val="0"/>
                </a:spcBef>
                <a:buNone/>
                <a:defRPr sz="2800" kern="1200" cap="none" baseline="0">
                  <a:solidFill>
                    <a:srgbClr val="878684"/>
                  </a:solidFill>
                  <a:latin typeface="+mj-lt"/>
                  <a:ea typeface="+mj-ea"/>
                  <a:cs typeface="+mj-cs"/>
                </a:defRPr>
              </a:lvl1pPr>
            </a:lstStyle>
            <a:p>
              <a:pPr algn="l"/>
              <a:r>
                <a:rPr lang="de-DE" dirty="0">
                  <a:solidFill>
                    <a:schemeClr val="tx1"/>
                  </a:solidFill>
                </a:rPr>
                <a:t>Was gilt als Original</a:t>
              </a:r>
            </a:p>
          </p:txBody>
        </p:sp>
      </p:grpSp>
      <p:sp>
        <p:nvSpPr>
          <p:cNvPr id="12" name="Textfeld 11">
            <a:extLst>
              <a:ext uri="{FF2B5EF4-FFF2-40B4-BE49-F238E27FC236}">
                <a16:creationId xmlns:a16="http://schemas.microsoft.com/office/drawing/2014/main" id="{00904915-7099-4D5E-AFBA-19751F04FBF6}"/>
              </a:ext>
            </a:extLst>
          </p:cNvPr>
          <p:cNvSpPr txBox="1"/>
          <p:nvPr/>
        </p:nvSpPr>
        <p:spPr>
          <a:xfrm>
            <a:off x="1003780" y="2706954"/>
            <a:ext cx="10816281" cy="1579920"/>
          </a:xfrm>
          <a:prstGeom prst="rect">
            <a:avLst/>
          </a:prstGeom>
          <a:noFill/>
        </p:spPr>
        <p:txBody>
          <a:bodyPr wrap="square" rtlCol="0">
            <a:spAutoFit/>
          </a:bodyPr>
          <a:lstStyle/>
          <a:p>
            <a:pPr>
              <a:spcAft>
                <a:spcPts val="1000"/>
              </a:spcAft>
            </a:pPr>
            <a:r>
              <a:rPr lang="de-DE" sz="2000" dirty="0">
                <a:solidFill>
                  <a:schemeClr val="bg1"/>
                </a:solidFill>
              </a:rPr>
              <a:t>Das einzige steuerlich gültige Dokument ist die elektronische Rechnung (im XML-Format), die Papierrechnung (oder PDF) ist nur eine Kopie.</a:t>
            </a:r>
          </a:p>
          <a:p>
            <a:pPr>
              <a:spcAft>
                <a:spcPts val="1000"/>
              </a:spcAft>
            </a:pPr>
            <a:endParaRPr lang="de-DE" sz="2000" dirty="0">
              <a:solidFill>
                <a:schemeClr val="bg1"/>
              </a:solidFill>
            </a:endParaRPr>
          </a:p>
          <a:p>
            <a:pPr>
              <a:spcAft>
                <a:spcPts val="1000"/>
              </a:spcAft>
            </a:pPr>
            <a:r>
              <a:rPr lang="de-DE" sz="2000" dirty="0">
                <a:solidFill>
                  <a:schemeClr val="bg1"/>
                </a:solidFill>
              </a:rPr>
              <a:t>Ergo: Man muss die Originalrechnung im XML-Format beschaffen!</a:t>
            </a:r>
          </a:p>
        </p:txBody>
      </p:sp>
    </p:spTree>
    <p:extLst>
      <p:ext uri="{BB962C8B-B14F-4D97-AF65-F5344CB8AC3E}">
        <p14:creationId xmlns:p14="http://schemas.microsoft.com/office/powerpoint/2010/main" val="45911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1+#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a:xfrm>
            <a:off x="5228824" y="0"/>
            <a:ext cx="6963177" cy="785915"/>
          </a:xfrm>
          <a:prstGeom prst="rect">
            <a:avLst/>
          </a:prstGeom>
          <a:solidFill>
            <a:srgbClr val="87868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a:xfrm>
            <a:off x="5331856" y="71405"/>
            <a:ext cx="6860146" cy="643103"/>
          </a:xfrm>
        </p:spPr>
        <p:txBody>
          <a:bodyPr/>
          <a:lstStyle/>
          <a:p>
            <a:pPr algn="l"/>
            <a:r>
              <a:rPr lang="it-IT" dirty="0">
                <a:solidFill>
                  <a:schemeClr val="tx1"/>
                </a:solidFill>
              </a:rPr>
              <a:t>ELEKTRONISCHE FAKTURIERUNG</a:t>
            </a:r>
            <a:endParaRPr lang="de-DE" dirty="0">
              <a:solidFill>
                <a:schemeClr val="tx1"/>
              </a:solidFill>
            </a:endParaRPr>
          </a:p>
        </p:txBody>
      </p:sp>
      <p:grpSp>
        <p:nvGrpSpPr>
          <p:cNvPr id="13" name="Gruppieren 12"/>
          <p:cNvGrpSpPr/>
          <p:nvPr/>
        </p:nvGrpSpPr>
        <p:grpSpPr>
          <a:xfrm>
            <a:off x="5228822" y="793361"/>
            <a:ext cx="6963178" cy="785915"/>
            <a:chOff x="5228822" y="793361"/>
            <a:chExt cx="6963178" cy="785915"/>
          </a:xfrm>
          <a:solidFill>
            <a:srgbClr val="E37915"/>
          </a:solidFill>
        </p:grpSpPr>
        <p:sp>
          <p:nvSpPr>
            <p:cNvPr id="10" name="Rechteck 9"/>
            <p:cNvSpPr/>
            <p:nvPr/>
          </p:nvSpPr>
          <p:spPr>
            <a:xfrm>
              <a:off x="5228822" y="793361"/>
              <a:ext cx="6963177" cy="785915"/>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itel 1"/>
            <p:cNvSpPr txBox="1">
              <a:spLocks/>
            </p:cNvSpPr>
            <p:nvPr/>
          </p:nvSpPr>
          <p:spPr>
            <a:xfrm>
              <a:off x="5331854" y="864766"/>
              <a:ext cx="6860146" cy="643103"/>
            </a:xfrm>
            <a:prstGeom prst="rect">
              <a:avLst/>
            </a:prstGeom>
            <a:grpFill/>
          </p:spPr>
          <p:txBody>
            <a:bodyPr vert="horz" lIns="91440" tIns="45720" rIns="91440" bIns="45720" rtlCol="0" anchor="ctr">
              <a:normAutofit/>
            </a:bodyPr>
            <a:lstStyle>
              <a:lvl1pPr algn="ctr" defTabSz="914400" rtl="0" eaLnBrk="1" latinLnBrk="0" hangingPunct="1">
                <a:lnSpc>
                  <a:spcPct val="85000"/>
                </a:lnSpc>
                <a:spcBef>
                  <a:spcPct val="0"/>
                </a:spcBef>
                <a:buNone/>
                <a:defRPr sz="2800" kern="1200" cap="none" baseline="0">
                  <a:solidFill>
                    <a:srgbClr val="878684"/>
                  </a:solidFill>
                  <a:latin typeface="+mj-lt"/>
                  <a:ea typeface="+mj-ea"/>
                  <a:cs typeface="+mj-cs"/>
                </a:defRPr>
              </a:lvl1pPr>
            </a:lstStyle>
            <a:p>
              <a:pPr algn="l"/>
              <a:r>
                <a:rPr lang="de-DE" dirty="0">
                  <a:solidFill>
                    <a:schemeClr val="tx1"/>
                  </a:solidFill>
                </a:rPr>
                <a:t>Beschaffung des </a:t>
              </a:r>
              <a:r>
                <a:rPr lang="de-DE" dirty="0" err="1">
                  <a:solidFill>
                    <a:schemeClr val="tx1"/>
                  </a:solidFill>
                </a:rPr>
                <a:t>Xml</a:t>
              </a:r>
              <a:endParaRPr lang="de-DE" dirty="0">
                <a:solidFill>
                  <a:schemeClr val="tx1"/>
                </a:solidFill>
              </a:endParaRPr>
            </a:p>
          </p:txBody>
        </p:sp>
      </p:grpSp>
      <p:sp>
        <p:nvSpPr>
          <p:cNvPr id="12" name="Textfeld 11">
            <a:extLst>
              <a:ext uri="{FF2B5EF4-FFF2-40B4-BE49-F238E27FC236}">
                <a16:creationId xmlns:a16="http://schemas.microsoft.com/office/drawing/2014/main" id="{00904915-7099-4D5E-AFBA-19751F04FBF6}"/>
              </a:ext>
            </a:extLst>
          </p:cNvPr>
          <p:cNvSpPr txBox="1"/>
          <p:nvPr/>
        </p:nvSpPr>
        <p:spPr>
          <a:xfrm>
            <a:off x="1003780" y="2706954"/>
            <a:ext cx="10816281" cy="2144177"/>
          </a:xfrm>
          <a:prstGeom prst="rect">
            <a:avLst/>
          </a:prstGeom>
          <a:noFill/>
        </p:spPr>
        <p:txBody>
          <a:bodyPr wrap="square" rtlCol="0">
            <a:spAutoFit/>
          </a:bodyPr>
          <a:lstStyle/>
          <a:p>
            <a:pPr>
              <a:spcAft>
                <a:spcPts val="1000"/>
              </a:spcAft>
            </a:pPr>
            <a:r>
              <a:rPr lang="de-DE" sz="2000" dirty="0">
                <a:solidFill>
                  <a:schemeClr val="bg1"/>
                </a:solidFill>
              </a:rPr>
              <a:t>Wie erhält man die Originalrechnung im XML-Format?</a:t>
            </a:r>
          </a:p>
          <a:p>
            <a:pPr>
              <a:spcAft>
                <a:spcPts val="1000"/>
              </a:spcAft>
            </a:pPr>
            <a:endParaRPr lang="de-DE" sz="2000" dirty="0">
              <a:solidFill>
                <a:schemeClr val="bg1"/>
              </a:solidFill>
            </a:endParaRPr>
          </a:p>
          <a:p>
            <a:pPr marL="457200" indent="-457200">
              <a:spcAft>
                <a:spcPts val="1000"/>
              </a:spcAft>
              <a:buFont typeface="+mj-lt"/>
              <a:buAutoNum type="alphaUcPeriod"/>
            </a:pPr>
            <a:r>
              <a:rPr lang="de-DE" sz="2000" dirty="0">
                <a:solidFill>
                  <a:schemeClr val="bg1"/>
                </a:solidFill>
              </a:rPr>
              <a:t>Anfrage beim Lieferanten</a:t>
            </a:r>
          </a:p>
          <a:p>
            <a:pPr marL="457200" indent="-457200">
              <a:spcAft>
                <a:spcPts val="1000"/>
              </a:spcAft>
              <a:buFont typeface="+mj-lt"/>
              <a:buAutoNum type="alphaUcPeriod"/>
            </a:pPr>
            <a:r>
              <a:rPr lang="de-DE" sz="2000" dirty="0">
                <a:solidFill>
                  <a:schemeClr val="bg1"/>
                </a:solidFill>
              </a:rPr>
              <a:t>Auf dem Portal „</a:t>
            </a:r>
            <a:r>
              <a:rPr lang="de-DE" sz="2000" dirty="0" err="1">
                <a:solidFill>
                  <a:schemeClr val="bg1"/>
                </a:solidFill>
              </a:rPr>
              <a:t>fatture</a:t>
            </a:r>
            <a:r>
              <a:rPr lang="de-DE" sz="2000" dirty="0">
                <a:solidFill>
                  <a:schemeClr val="bg1"/>
                </a:solidFill>
              </a:rPr>
              <a:t> e </a:t>
            </a:r>
            <a:r>
              <a:rPr lang="de-DE" sz="2000" dirty="0" err="1">
                <a:solidFill>
                  <a:schemeClr val="bg1"/>
                </a:solidFill>
              </a:rPr>
              <a:t>corrispettivi</a:t>
            </a:r>
            <a:r>
              <a:rPr lang="de-DE" sz="2000" dirty="0">
                <a:solidFill>
                  <a:schemeClr val="bg1"/>
                </a:solidFill>
              </a:rPr>
              <a:t>” des Dienstes „</a:t>
            </a:r>
            <a:r>
              <a:rPr lang="de-DE" sz="2000" dirty="0" err="1">
                <a:solidFill>
                  <a:schemeClr val="bg1"/>
                </a:solidFill>
              </a:rPr>
              <a:t>Fisconline</a:t>
            </a:r>
            <a:r>
              <a:rPr lang="de-DE" sz="2000" dirty="0">
                <a:solidFill>
                  <a:schemeClr val="bg1"/>
                </a:solidFill>
              </a:rPr>
              <a:t>“</a:t>
            </a:r>
          </a:p>
          <a:p>
            <a:pPr marL="457200" indent="-457200">
              <a:spcAft>
                <a:spcPts val="1000"/>
              </a:spcAft>
              <a:buFont typeface="+mj-lt"/>
              <a:buAutoNum type="alphaUcPeriod"/>
            </a:pPr>
            <a:r>
              <a:rPr lang="de-DE" sz="2000" dirty="0">
                <a:solidFill>
                  <a:schemeClr val="bg1"/>
                </a:solidFill>
              </a:rPr>
              <a:t>Über PEC, falls im System dafür optiert</a:t>
            </a:r>
            <a:endParaRPr lang="de-DE" sz="2000" strike="sngStrike" dirty="0">
              <a:solidFill>
                <a:schemeClr val="bg1"/>
              </a:solidFill>
            </a:endParaRPr>
          </a:p>
        </p:txBody>
      </p:sp>
    </p:spTree>
    <p:extLst>
      <p:ext uri="{BB962C8B-B14F-4D97-AF65-F5344CB8AC3E}">
        <p14:creationId xmlns:p14="http://schemas.microsoft.com/office/powerpoint/2010/main" val="3217872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1+#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a:xfrm>
            <a:off x="5228824" y="0"/>
            <a:ext cx="6963177" cy="785915"/>
          </a:xfrm>
          <a:prstGeom prst="rect">
            <a:avLst/>
          </a:prstGeom>
          <a:solidFill>
            <a:srgbClr val="87868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a:xfrm>
            <a:off x="5331856" y="71405"/>
            <a:ext cx="6860146" cy="643103"/>
          </a:xfrm>
        </p:spPr>
        <p:txBody>
          <a:bodyPr/>
          <a:lstStyle/>
          <a:p>
            <a:pPr algn="l"/>
            <a:r>
              <a:rPr lang="it-IT" dirty="0">
                <a:solidFill>
                  <a:schemeClr val="tx1"/>
                </a:solidFill>
              </a:rPr>
              <a:t>ELEKTRONISCHE FAKTURIERUNG</a:t>
            </a:r>
            <a:endParaRPr lang="de-DE" dirty="0">
              <a:solidFill>
                <a:schemeClr val="tx1"/>
              </a:solidFill>
            </a:endParaRPr>
          </a:p>
        </p:txBody>
      </p:sp>
      <p:grpSp>
        <p:nvGrpSpPr>
          <p:cNvPr id="13" name="Gruppieren 12"/>
          <p:cNvGrpSpPr/>
          <p:nvPr/>
        </p:nvGrpSpPr>
        <p:grpSpPr>
          <a:xfrm>
            <a:off x="5228822" y="793361"/>
            <a:ext cx="6963178" cy="785915"/>
            <a:chOff x="5228822" y="793361"/>
            <a:chExt cx="6963178" cy="785915"/>
          </a:xfrm>
          <a:solidFill>
            <a:srgbClr val="E37915"/>
          </a:solidFill>
        </p:grpSpPr>
        <p:sp>
          <p:nvSpPr>
            <p:cNvPr id="10" name="Rechteck 9"/>
            <p:cNvSpPr/>
            <p:nvPr/>
          </p:nvSpPr>
          <p:spPr>
            <a:xfrm>
              <a:off x="5228822" y="793361"/>
              <a:ext cx="6963177" cy="785915"/>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itel 1"/>
            <p:cNvSpPr txBox="1">
              <a:spLocks/>
            </p:cNvSpPr>
            <p:nvPr/>
          </p:nvSpPr>
          <p:spPr>
            <a:xfrm>
              <a:off x="5331854" y="864766"/>
              <a:ext cx="6860146" cy="643103"/>
            </a:xfrm>
            <a:prstGeom prst="rect">
              <a:avLst/>
            </a:prstGeom>
            <a:grpFill/>
          </p:spPr>
          <p:txBody>
            <a:bodyPr vert="horz" lIns="91440" tIns="45720" rIns="91440" bIns="45720" rtlCol="0" anchor="ctr">
              <a:normAutofit/>
            </a:bodyPr>
            <a:lstStyle>
              <a:lvl1pPr algn="ctr" defTabSz="914400" rtl="0" eaLnBrk="1" latinLnBrk="0" hangingPunct="1">
                <a:lnSpc>
                  <a:spcPct val="85000"/>
                </a:lnSpc>
                <a:spcBef>
                  <a:spcPct val="0"/>
                </a:spcBef>
                <a:buNone/>
                <a:defRPr sz="2800" kern="1200" cap="none" baseline="0">
                  <a:solidFill>
                    <a:srgbClr val="878684"/>
                  </a:solidFill>
                  <a:latin typeface="+mj-lt"/>
                  <a:ea typeface="+mj-ea"/>
                  <a:cs typeface="+mj-cs"/>
                </a:defRPr>
              </a:lvl1pPr>
            </a:lstStyle>
            <a:p>
              <a:pPr algn="l"/>
              <a:r>
                <a:rPr lang="de-DE" dirty="0">
                  <a:solidFill>
                    <a:schemeClr val="tx1"/>
                  </a:solidFill>
                </a:rPr>
                <a:t>Zugang zum Portal „</a:t>
              </a:r>
              <a:r>
                <a:rPr lang="de-DE" dirty="0" err="1">
                  <a:solidFill>
                    <a:schemeClr val="tx1"/>
                  </a:solidFill>
                </a:rPr>
                <a:t>fatture</a:t>
              </a:r>
              <a:r>
                <a:rPr lang="de-DE" dirty="0">
                  <a:solidFill>
                    <a:schemeClr val="tx1"/>
                  </a:solidFill>
                </a:rPr>
                <a:t> e </a:t>
              </a:r>
              <a:r>
                <a:rPr lang="de-DE" dirty="0" err="1">
                  <a:solidFill>
                    <a:schemeClr val="tx1"/>
                  </a:solidFill>
                </a:rPr>
                <a:t>corrispettivi</a:t>
              </a:r>
              <a:r>
                <a:rPr lang="de-DE" dirty="0">
                  <a:solidFill>
                    <a:schemeClr val="tx1"/>
                  </a:solidFill>
                </a:rPr>
                <a:t>“</a:t>
              </a:r>
            </a:p>
          </p:txBody>
        </p:sp>
      </p:grpSp>
      <p:sp>
        <p:nvSpPr>
          <p:cNvPr id="12" name="Textfeld 11">
            <a:extLst>
              <a:ext uri="{FF2B5EF4-FFF2-40B4-BE49-F238E27FC236}">
                <a16:creationId xmlns:a16="http://schemas.microsoft.com/office/drawing/2014/main" id="{00904915-7099-4D5E-AFBA-19751F04FBF6}"/>
              </a:ext>
            </a:extLst>
          </p:cNvPr>
          <p:cNvSpPr txBox="1"/>
          <p:nvPr/>
        </p:nvSpPr>
        <p:spPr>
          <a:xfrm>
            <a:off x="927580" y="2508834"/>
            <a:ext cx="10816281" cy="3067506"/>
          </a:xfrm>
          <a:prstGeom prst="rect">
            <a:avLst/>
          </a:prstGeom>
          <a:noFill/>
        </p:spPr>
        <p:txBody>
          <a:bodyPr wrap="square" rtlCol="0">
            <a:spAutoFit/>
          </a:bodyPr>
          <a:lstStyle/>
          <a:p>
            <a:pPr>
              <a:spcAft>
                <a:spcPts val="1000"/>
              </a:spcAft>
            </a:pPr>
            <a:r>
              <a:rPr lang="de-DE" sz="2000" dirty="0">
                <a:solidFill>
                  <a:schemeClr val="bg1"/>
                </a:solidFill>
              </a:rPr>
              <a:t>Siehe Homepage der Agenzia delle Entrate:</a:t>
            </a:r>
          </a:p>
          <a:p>
            <a:pPr>
              <a:spcAft>
                <a:spcPts val="1000"/>
              </a:spcAft>
            </a:pPr>
            <a:r>
              <a:rPr lang="de-DE" sz="2000" dirty="0">
                <a:solidFill>
                  <a:schemeClr val="bg1"/>
                </a:solidFill>
                <a:hlinkClick r:id="rId3">
                  <a:extLst>
                    <a:ext uri="{A12FA001-AC4F-418D-AE19-62706E023703}">
                      <ahyp:hlinkClr xmlns:ahyp="http://schemas.microsoft.com/office/drawing/2018/hyperlinkcolor" val="tx"/>
                    </a:ext>
                  </a:extLst>
                </a:hlinkClick>
              </a:rPr>
              <a:t>https://telematici.agenziaentrate.gov.it/Main/login.jsp</a:t>
            </a:r>
            <a:endParaRPr lang="de-DE" sz="2000" dirty="0">
              <a:solidFill>
                <a:schemeClr val="bg1"/>
              </a:solidFill>
            </a:endParaRPr>
          </a:p>
          <a:p>
            <a:pPr>
              <a:spcAft>
                <a:spcPts val="1000"/>
              </a:spcAft>
            </a:pPr>
            <a:endParaRPr lang="de-DE" sz="2000" dirty="0">
              <a:solidFill>
                <a:schemeClr val="bg1"/>
              </a:solidFill>
            </a:endParaRPr>
          </a:p>
          <a:p>
            <a:pPr>
              <a:spcAft>
                <a:spcPts val="1000"/>
              </a:spcAft>
            </a:pPr>
            <a:r>
              <a:rPr lang="de-DE" sz="2000" dirty="0">
                <a:solidFill>
                  <a:schemeClr val="bg1"/>
                </a:solidFill>
              </a:rPr>
              <a:t>Zunächst muss sich der gesetzliche Vertreter (als „</a:t>
            </a:r>
            <a:r>
              <a:rPr lang="de-DE" sz="2000" dirty="0" err="1">
                <a:solidFill>
                  <a:schemeClr val="bg1"/>
                </a:solidFill>
              </a:rPr>
              <a:t>gestore</a:t>
            </a:r>
            <a:r>
              <a:rPr lang="de-DE" sz="2000" dirty="0">
                <a:solidFill>
                  <a:schemeClr val="bg1"/>
                </a:solidFill>
              </a:rPr>
              <a:t> </a:t>
            </a:r>
            <a:r>
              <a:rPr lang="de-DE" sz="2000" dirty="0" err="1">
                <a:solidFill>
                  <a:schemeClr val="bg1"/>
                </a:solidFill>
              </a:rPr>
              <a:t>incaricato</a:t>
            </a:r>
            <a:r>
              <a:rPr lang="de-DE" sz="2000" dirty="0">
                <a:solidFill>
                  <a:schemeClr val="bg1"/>
                </a:solidFill>
              </a:rPr>
              <a:t>“) beim </a:t>
            </a:r>
            <a:r>
              <a:rPr lang="de-DE" sz="2000" dirty="0" err="1">
                <a:solidFill>
                  <a:schemeClr val="bg1"/>
                </a:solidFill>
              </a:rPr>
              <a:t>Fisconline</a:t>
            </a:r>
            <a:r>
              <a:rPr lang="de-DE" sz="2000" dirty="0">
                <a:solidFill>
                  <a:schemeClr val="bg1"/>
                </a:solidFill>
              </a:rPr>
              <a:t> </a:t>
            </a:r>
            <a:r>
              <a:rPr lang="de-DE" sz="2000" dirty="0" err="1">
                <a:solidFill>
                  <a:schemeClr val="bg1"/>
                </a:solidFill>
              </a:rPr>
              <a:t>registrieren,und</a:t>
            </a:r>
            <a:r>
              <a:rPr lang="de-DE" sz="2000" dirty="0">
                <a:solidFill>
                  <a:schemeClr val="bg1"/>
                </a:solidFill>
              </a:rPr>
              <a:t> anschließend die Körperschaft. In einem dritten Schritt können weitere Zugriffsberechtigte (sog. „</a:t>
            </a:r>
            <a:r>
              <a:rPr lang="de-DE" sz="2000" dirty="0" err="1">
                <a:solidFill>
                  <a:schemeClr val="bg1"/>
                </a:solidFill>
              </a:rPr>
              <a:t>incaricati</a:t>
            </a:r>
            <a:r>
              <a:rPr lang="de-DE" sz="2000" dirty="0">
                <a:solidFill>
                  <a:schemeClr val="bg1"/>
                </a:solidFill>
              </a:rPr>
              <a:t>”) ernannt werden.</a:t>
            </a:r>
          </a:p>
          <a:p>
            <a:pPr>
              <a:spcAft>
                <a:spcPts val="1000"/>
              </a:spcAft>
            </a:pPr>
            <a:r>
              <a:rPr lang="de-DE" sz="2000" dirty="0">
                <a:solidFill>
                  <a:schemeClr val="bg1"/>
                </a:solidFill>
              </a:rPr>
              <a:t>Um sich schneller für den Dienst zu akkreditieren, wenden Sie sich bitte nach vorheriger Terminvereinbarung an die Agenzia delle Entrate.</a:t>
            </a:r>
          </a:p>
        </p:txBody>
      </p:sp>
    </p:spTree>
    <p:extLst>
      <p:ext uri="{BB962C8B-B14F-4D97-AF65-F5344CB8AC3E}">
        <p14:creationId xmlns:p14="http://schemas.microsoft.com/office/powerpoint/2010/main" val="4185586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1+#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a:xfrm>
            <a:off x="5228824" y="0"/>
            <a:ext cx="6963177" cy="785915"/>
          </a:xfrm>
          <a:prstGeom prst="rect">
            <a:avLst/>
          </a:prstGeom>
          <a:solidFill>
            <a:srgbClr val="87868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a:xfrm>
            <a:off x="5331856" y="71405"/>
            <a:ext cx="6860146" cy="643103"/>
          </a:xfrm>
        </p:spPr>
        <p:txBody>
          <a:bodyPr/>
          <a:lstStyle/>
          <a:p>
            <a:pPr algn="l"/>
            <a:r>
              <a:rPr lang="it-IT" dirty="0">
                <a:solidFill>
                  <a:schemeClr val="tx1"/>
                </a:solidFill>
              </a:rPr>
              <a:t>ELEKTRONISCHE FAKTURIERUNG</a:t>
            </a:r>
            <a:endParaRPr lang="de-DE" dirty="0">
              <a:solidFill>
                <a:schemeClr val="tx1"/>
              </a:solidFill>
            </a:endParaRPr>
          </a:p>
        </p:txBody>
      </p:sp>
      <p:grpSp>
        <p:nvGrpSpPr>
          <p:cNvPr id="13" name="Gruppieren 12"/>
          <p:cNvGrpSpPr/>
          <p:nvPr/>
        </p:nvGrpSpPr>
        <p:grpSpPr>
          <a:xfrm>
            <a:off x="5228822" y="793361"/>
            <a:ext cx="6963178" cy="785915"/>
            <a:chOff x="5228822" y="793361"/>
            <a:chExt cx="6963178" cy="785915"/>
          </a:xfrm>
          <a:solidFill>
            <a:srgbClr val="E37915"/>
          </a:solidFill>
        </p:grpSpPr>
        <p:sp>
          <p:nvSpPr>
            <p:cNvPr id="10" name="Rechteck 9"/>
            <p:cNvSpPr/>
            <p:nvPr/>
          </p:nvSpPr>
          <p:spPr>
            <a:xfrm>
              <a:off x="5228822" y="793361"/>
              <a:ext cx="6963177" cy="785915"/>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itel 1"/>
            <p:cNvSpPr txBox="1">
              <a:spLocks/>
            </p:cNvSpPr>
            <p:nvPr/>
          </p:nvSpPr>
          <p:spPr>
            <a:xfrm>
              <a:off x="5331854" y="864766"/>
              <a:ext cx="6860146" cy="643103"/>
            </a:xfrm>
            <a:prstGeom prst="rect">
              <a:avLst/>
            </a:prstGeom>
            <a:grpFill/>
          </p:spPr>
          <p:txBody>
            <a:bodyPr vert="horz" lIns="91440" tIns="45720" rIns="91440" bIns="45720" rtlCol="0" anchor="ctr">
              <a:normAutofit/>
            </a:bodyPr>
            <a:lstStyle>
              <a:lvl1pPr algn="ctr" defTabSz="914400" rtl="0" eaLnBrk="1" latinLnBrk="0" hangingPunct="1">
                <a:lnSpc>
                  <a:spcPct val="85000"/>
                </a:lnSpc>
                <a:spcBef>
                  <a:spcPct val="0"/>
                </a:spcBef>
                <a:buNone/>
                <a:defRPr sz="2800" kern="1200" cap="none" baseline="0">
                  <a:solidFill>
                    <a:srgbClr val="878684"/>
                  </a:solidFill>
                  <a:latin typeface="+mj-lt"/>
                  <a:ea typeface="+mj-ea"/>
                  <a:cs typeface="+mj-cs"/>
                </a:defRPr>
              </a:lvl1pPr>
            </a:lstStyle>
            <a:p>
              <a:pPr algn="l"/>
              <a:r>
                <a:rPr lang="de-DE" dirty="0">
                  <a:solidFill>
                    <a:schemeClr val="tx1"/>
                  </a:solidFill>
                </a:rPr>
                <a:t>Lesbarkeit der XML-Dateien</a:t>
              </a:r>
            </a:p>
          </p:txBody>
        </p:sp>
      </p:grpSp>
      <p:sp>
        <p:nvSpPr>
          <p:cNvPr id="12" name="Textfeld 11">
            <a:extLst>
              <a:ext uri="{FF2B5EF4-FFF2-40B4-BE49-F238E27FC236}">
                <a16:creationId xmlns:a16="http://schemas.microsoft.com/office/drawing/2014/main" id="{00904915-7099-4D5E-AFBA-19751F04FBF6}"/>
              </a:ext>
            </a:extLst>
          </p:cNvPr>
          <p:cNvSpPr txBox="1"/>
          <p:nvPr/>
        </p:nvSpPr>
        <p:spPr>
          <a:xfrm>
            <a:off x="958060" y="3164154"/>
            <a:ext cx="10816281" cy="1579920"/>
          </a:xfrm>
          <a:prstGeom prst="rect">
            <a:avLst/>
          </a:prstGeom>
          <a:noFill/>
        </p:spPr>
        <p:txBody>
          <a:bodyPr wrap="square" rtlCol="0">
            <a:spAutoFit/>
          </a:bodyPr>
          <a:lstStyle/>
          <a:p>
            <a:pPr>
              <a:spcAft>
                <a:spcPts val="1000"/>
              </a:spcAft>
            </a:pPr>
            <a:r>
              <a:rPr lang="de-DE" sz="2000" dirty="0">
                <a:solidFill>
                  <a:schemeClr val="bg1"/>
                </a:solidFill>
              </a:rPr>
              <a:t>Die </a:t>
            </a:r>
            <a:r>
              <a:rPr lang="de-DE" sz="2000" dirty="0" err="1">
                <a:solidFill>
                  <a:schemeClr val="bg1"/>
                </a:solidFill>
              </a:rPr>
              <a:t>Xml</a:t>
            </a:r>
            <a:r>
              <a:rPr lang="de-DE" sz="2000" dirty="0">
                <a:solidFill>
                  <a:schemeClr val="bg1"/>
                </a:solidFill>
              </a:rPr>
              <a:t>-Dateien sind nur über eigene Programme lesbar. Darunter die kostenlose Software „</a:t>
            </a:r>
            <a:r>
              <a:rPr lang="de-DE" sz="2000" dirty="0" err="1">
                <a:solidFill>
                  <a:schemeClr val="bg1"/>
                </a:solidFill>
              </a:rPr>
              <a:t>Assoinvoice</a:t>
            </a:r>
            <a:r>
              <a:rPr lang="de-DE" sz="2000" dirty="0">
                <a:solidFill>
                  <a:schemeClr val="bg1"/>
                </a:solidFill>
              </a:rPr>
              <a:t>“:</a:t>
            </a:r>
          </a:p>
          <a:p>
            <a:pPr>
              <a:spcAft>
                <a:spcPts val="1000"/>
              </a:spcAft>
            </a:pPr>
            <a:r>
              <a:rPr lang="de-DE" sz="2000" dirty="0">
                <a:solidFill>
                  <a:schemeClr val="bg1"/>
                </a:solidFill>
                <a:hlinkClick r:id="rId3">
                  <a:extLst>
                    <a:ext uri="{A12FA001-AC4F-418D-AE19-62706E023703}">
                      <ahyp:hlinkClr xmlns:ahyp="http://schemas.microsoft.com/office/drawing/2018/hyperlinkcolor" val="tx"/>
                    </a:ext>
                  </a:extLst>
                </a:hlinkClick>
              </a:rPr>
              <a:t>https://www.assosoftware.it/servizi-offerti/assoinvoice/</a:t>
            </a:r>
            <a:endParaRPr lang="de-DE" sz="2000" dirty="0">
              <a:solidFill>
                <a:schemeClr val="bg1"/>
              </a:solidFill>
            </a:endParaRPr>
          </a:p>
          <a:p>
            <a:pPr>
              <a:spcAft>
                <a:spcPts val="1000"/>
              </a:spcAft>
            </a:pPr>
            <a:endParaRPr lang="de-DE" sz="2000" dirty="0">
              <a:solidFill>
                <a:schemeClr val="bg1"/>
              </a:solidFill>
            </a:endParaRPr>
          </a:p>
        </p:txBody>
      </p:sp>
    </p:spTree>
    <p:extLst>
      <p:ext uri="{BB962C8B-B14F-4D97-AF65-F5344CB8AC3E}">
        <p14:creationId xmlns:p14="http://schemas.microsoft.com/office/powerpoint/2010/main" val="2178479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1+#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E469FB-37E2-151D-9DA7-985F7F7CDE23}"/>
            </a:ext>
          </a:extLst>
        </p:cNvPr>
        <p:cNvGrpSpPr/>
        <p:nvPr/>
      </p:nvGrpSpPr>
      <p:grpSpPr>
        <a:xfrm>
          <a:off x="0" y="0"/>
          <a:ext cx="0" cy="0"/>
          <a:chOff x="0" y="0"/>
          <a:chExt cx="0" cy="0"/>
        </a:xfrm>
      </p:grpSpPr>
      <p:sp>
        <p:nvSpPr>
          <p:cNvPr id="9" name="Rechteck 8">
            <a:extLst>
              <a:ext uri="{FF2B5EF4-FFF2-40B4-BE49-F238E27FC236}">
                <a16:creationId xmlns:a16="http://schemas.microsoft.com/office/drawing/2014/main" id="{6FB965A8-0014-7B9F-C1A5-D06230165062}"/>
              </a:ext>
            </a:extLst>
          </p:cNvPr>
          <p:cNvSpPr/>
          <p:nvPr/>
        </p:nvSpPr>
        <p:spPr>
          <a:xfrm>
            <a:off x="5228824" y="0"/>
            <a:ext cx="6963177" cy="785915"/>
          </a:xfrm>
          <a:prstGeom prst="rect">
            <a:avLst/>
          </a:prstGeom>
          <a:solidFill>
            <a:srgbClr val="87868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4E422320-92C7-4009-561A-54DD0D85F155}"/>
              </a:ext>
            </a:extLst>
          </p:cNvPr>
          <p:cNvSpPr>
            <a:spLocks noGrp="1"/>
          </p:cNvSpPr>
          <p:nvPr>
            <p:ph type="title"/>
          </p:nvPr>
        </p:nvSpPr>
        <p:spPr>
          <a:xfrm>
            <a:off x="5331856" y="71405"/>
            <a:ext cx="6860146" cy="643103"/>
          </a:xfrm>
        </p:spPr>
        <p:txBody>
          <a:bodyPr/>
          <a:lstStyle/>
          <a:p>
            <a:pPr algn="l"/>
            <a:r>
              <a:rPr lang="it-IT" dirty="0">
                <a:solidFill>
                  <a:schemeClr val="tx1"/>
                </a:solidFill>
              </a:rPr>
              <a:t>ELEKTRONISCHE FAKTURIERUNG</a:t>
            </a:r>
            <a:endParaRPr lang="de-DE" dirty="0">
              <a:solidFill>
                <a:schemeClr val="tx1"/>
              </a:solidFill>
            </a:endParaRPr>
          </a:p>
        </p:txBody>
      </p:sp>
      <p:grpSp>
        <p:nvGrpSpPr>
          <p:cNvPr id="13" name="Gruppieren 12">
            <a:extLst>
              <a:ext uri="{FF2B5EF4-FFF2-40B4-BE49-F238E27FC236}">
                <a16:creationId xmlns:a16="http://schemas.microsoft.com/office/drawing/2014/main" id="{91524B55-40C5-6E59-FEEE-2EDC3481CE5A}"/>
              </a:ext>
            </a:extLst>
          </p:cNvPr>
          <p:cNvGrpSpPr/>
          <p:nvPr/>
        </p:nvGrpSpPr>
        <p:grpSpPr>
          <a:xfrm>
            <a:off x="5228822" y="793361"/>
            <a:ext cx="6963178" cy="785915"/>
            <a:chOff x="5228822" y="793361"/>
            <a:chExt cx="6963178" cy="785915"/>
          </a:xfrm>
          <a:solidFill>
            <a:srgbClr val="E37915"/>
          </a:solidFill>
        </p:grpSpPr>
        <p:sp>
          <p:nvSpPr>
            <p:cNvPr id="10" name="Rechteck 9">
              <a:extLst>
                <a:ext uri="{FF2B5EF4-FFF2-40B4-BE49-F238E27FC236}">
                  <a16:creationId xmlns:a16="http://schemas.microsoft.com/office/drawing/2014/main" id="{399AF075-76BE-D2B6-0DB1-F0FC123087E4}"/>
                </a:ext>
              </a:extLst>
            </p:cNvPr>
            <p:cNvSpPr/>
            <p:nvPr/>
          </p:nvSpPr>
          <p:spPr>
            <a:xfrm>
              <a:off x="5228822" y="793361"/>
              <a:ext cx="6963177" cy="785915"/>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itel 1">
              <a:extLst>
                <a:ext uri="{FF2B5EF4-FFF2-40B4-BE49-F238E27FC236}">
                  <a16:creationId xmlns:a16="http://schemas.microsoft.com/office/drawing/2014/main" id="{E1CF254B-7C5D-B687-723C-4F42AAA8582C}"/>
                </a:ext>
              </a:extLst>
            </p:cNvPr>
            <p:cNvSpPr txBox="1">
              <a:spLocks/>
            </p:cNvSpPr>
            <p:nvPr/>
          </p:nvSpPr>
          <p:spPr>
            <a:xfrm>
              <a:off x="5331854" y="864766"/>
              <a:ext cx="6860146" cy="643103"/>
            </a:xfrm>
            <a:prstGeom prst="rect">
              <a:avLst/>
            </a:prstGeom>
            <a:grpFill/>
          </p:spPr>
          <p:txBody>
            <a:bodyPr vert="horz" lIns="91440" tIns="45720" rIns="91440" bIns="45720" rtlCol="0" anchor="ctr">
              <a:normAutofit/>
            </a:bodyPr>
            <a:lstStyle>
              <a:lvl1pPr algn="ctr" defTabSz="914400" rtl="0" eaLnBrk="1" latinLnBrk="0" hangingPunct="1">
                <a:lnSpc>
                  <a:spcPct val="85000"/>
                </a:lnSpc>
                <a:spcBef>
                  <a:spcPct val="0"/>
                </a:spcBef>
                <a:buNone/>
                <a:defRPr sz="2800" kern="1200" cap="none" baseline="0">
                  <a:solidFill>
                    <a:srgbClr val="878684"/>
                  </a:solidFill>
                  <a:latin typeface="+mj-lt"/>
                  <a:ea typeface="+mj-ea"/>
                  <a:cs typeface="+mj-cs"/>
                </a:defRPr>
              </a:lvl1pPr>
            </a:lstStyle>
            <a:p>
              <a:pPr algn="l"/>
              <a:r>
                <a:rPr lang="de-DE" dirty="0">
                  <a:solidFill>
                    <a:schemeClr val="tx1"/>
                  </a:solidFill>
                </a:rPr>
                <a:t>Welche </a:t>
              </a:r>
              <a:r>
                <a:rPr lang="de-DE" dirty="0" err="1">
                  <a:solidFill>
                    <a:schemeClr val="tx1"/>
                  </a:solidFill>
                </a:rPr>
                <a:t>MwSt</a:t>
              </a:r>
              <a:r>
                <a:rPr lang="de-DE" dirty="0">
                  <a:solidFill>
                    <a:schemeClr val="tx1"/>
                  </a:solidFill>
                </a:rPr>
                <a:t>-Sätze?</a:t>
              </a:r>
            </a:p>
          </p:txBody>
        </p:sp>
      </p:grpSp>
      <p:sp>
        <p:nvSpPr>
          <p:cNvPr id="12" name="Textfeld 11">
            <a:extLst>
              <a:ext uri="{FF2B5EF4-FFF2-40B4-BE49-F238E27FC236}">
                <a16:creationId xmlns:a16="http://schemas.microsoft.com/office/drawing/2014/main" id="{D356E0C5-9EFB-74B0-4C07-80BA189AF359}"/>
              </a:ext>
            </a:extLst>
          </p:cNvPr>
          <p:cNvSpPr txBox="1"/>
          <p:nvPr/>
        </p:nvSpPr>
        <p:spPr>
          <a:xfrm>
            <a:off x="978157" y="2159319"/>
            <a:ext cx="10816281" cy="3888244"/>
          </a:xfrm>
          <a:prstGeom prst="rect">
            <a:avLst/>
          </a:prstGeom>
          <a:noFill/>
        </p:spPr>
        <p:txBody>
          <a:bodyPr wrap="square" rtlCol="0">
            <a:spAutoFit/>
          </a:bodyPr>
          <a:lstStyle/>
          <a:p>
            <a:pPr>
              <a:spcAft>
                <a:spcPts val="1000"/>
              </a:spcAft>
            </a:pPr>
            <a:r>
              <a:rPr lang="de-DE" sz="2000" dirty="0">
                <a:solidFill>
                  <a:schemeClr val="bg1"/>
                </a:solidFill>
              </a:rPr>
              <a:t>EO und VFG </a:t>
            </a:r>
            <a:r>
              <a:rPr lang="de-DE" sz="2000" b="1" u="sng" dirty="0">
                <a:solidFill>
                  <a:schemeClr val="bg1"/>
                </a:solidFill>
              </a:rPr>
              <a:t>mit Option für Pauschalregelung </a:t>
            </a:r>
            <a:r>
              <a:rPr lang="de-DE" sz="2000" dirty="0">
                <a:solidFill>
                  <a:schemeClr val="bg1"/>
                </a:solidFill>
              </a:rPr>
              <a:t>(ab 01.01.2026)</a:t>
            </a:r>
          </a:p>
          <a:p>
            <a:pPr>
              <a:spcAft>
                <a:spcPts val="1000"/>
              </a:spcAft>
            </a:pPr>
            <a:r>
              <a:rPr lang="de-DE" sz="2000" dirty="0">
                <a:solidFill>
                  <a:schemeClr val="bg1"/>
                </a:solidFill>
              </a:rPr>
              <a:t>    alles „non </a:t>
            </a:r>
            <a:r>
              <a:rPr lang="de-DE" sz="2000" dirty="0" err="1">
                <a:solidFill>
                  <a:schemeClr val="bg1"/>
                </a:solidFill>
              </a:rPr>
              <a:t>soggetto</a:t>
            </a:r>
            <a:r>
              <a:rPr lang="de-DE" sz="2000" dirty="0">
                <a:solidFill>
                  <a:schemeClr val="bg1"/>
                </a:solidFill>
              </a:rPr>
              <a:t> ad IVA“ </a:t>
            </a:r>
            <a:r>
              <a:rPr lang="de-DE" dirty="0">
                <a:solidFill>
                  <a:schemeClr val="bg1"/>
                </a:solidFill>
              </a:rPr>
              <a:t>(der Vorteil von der Zahlung von 50% der </a:t>
            </a:r>
            <a:r>
              <a:rPr lang="de-DE" dirty="0" err="1">
                <a:solidFill>
                  <a:schemeClr val="bg1"/>
                </a:solidFill>
              </a:rPr>
              <a:t>MwSt</a:t>
            </a:r>
            <a:r>
              <a:rPr lang="de-DE" dirty="0">
                <a:solidFill>
                  <a:schemeClr val="bg1"/>
                </a:solidFill>
              </a:rPr>
              <a:t> auf den Verkäufen ist verloren)</a:t>
            </a:r>
          </a:p>
          <a:p>
            <a:pPr>
              <a:spcAft>
                <a:spcPts val="1000"/>
              </a:spcAft>
            </a:pPr>
            <a:endParaRPr lang="de-DE" sz="2000" dirty="0">
              <a:solidFill>
                <a:schemeClr val="bg1"/>
              </a:solidFill>
            </a:endParaRPr>
          </a:p>
          <a:p>
            <a:pPr>
              <a:spcAft>
                <a:spcPts val="1000"/>
              </a:spcAft>
            </a:pPr>
            <a:r>
              <a:rPr lang="de-DE" sz="2000" b="1" u="sng" dirty="0">
                <a:solidFill>
                  <a:schemeClr val="bg1"/>
                </a:solidFill>
              </a:rPr>
              <a:t>Alle anderen </a:t>
            </a:r>
            <a:r>
              <a:rPr lang="de-DE" sz="2000" dirty="0">
                <a:solidFill>
                  <a:schemeClr val="bg1"/>
                </a:solidFill>
              </a:rPr>
              <a:t>nicht gewerblichen KDS:</a:t>
            </a:r>
          </a:p>
          <a:p>
            <a:pPr marL="342900" indent="-342900">
              <a:spcAft>
                <a:spcPts val="1000"/>
              </a:spcAft>
              <a:buFontTx/>
              <a:buChar char="-"/>
            </a:pPr>
            <a:r>
              <a:rPr lang="de-DE" sz="2000" dirty="0">
                <a:solidFill>
                  <a:schemeClr val="bg1"/>
                </a:solidFill>
              </a:rPr>
              <a:t>Sponsoring						22%</a:t>
            </a:r>
          </a:p>
          <a:p>
            <a:pPr marL="342900" indent="-342900">
              <a:spcAft>
                <a:spcPts val="1000"/>
              </a:spcAft>
              <a:buFontTx/>
              <a:buChar char="-"/>
            </a:pPr>
            <a:r>
              <a:rPr lang="de-DE" sz="2000" dirty="0">
                <a:solidFill>
                  <a:schemeClr val="bg1"/>
                </a:solidFill>
              </a:rPr>
              <a:t>Didaktische Tätigkeit/Fortbildung:	</a:t>
            </a:r>
            <a:r>
              <a:rPr lang="de-DE" sz="2000" dirty="0" err="1">
                <a:solidFill>
                  <a:schemeClr val="bg1"/>
                </a:solidFill>
              </a:rPr>
              <a:t>esente</a:t>
            </a:r>
            <a:r>
              <a:rPr lang="de-DE" sz="2000" dirty="0">
                <a:solidFill>
                  <a:schemeClr val="bg1"/>
                </a:solidFill>
              </a:rPr>
              <a:t> Art. 10, Abs. 20</a:t>
            </a:r>
          </a:p>
          <a:p>
            <a:pPr marL="342900" indent="-342900">
              <a:spcAft>
                <a:spcPts val="1000"/>
              </a:spcAft>
              <a:buFontTx/>
              <a:buChar char="-"/>
            </a:pPr>
            <a:r>
              <a:rPr lang="de-DE" sz="2000" dirty="0">
                <a:solidFill>
                  <a:schemeClr val="bg1"/>
                </a:solidFill>
              </a:rPr>
              <a:t>Sozio-sanitäre Tätigkeit:			</a:t>
            </a:r>
            <a:r>
              <a:rPr lang="de-DE" sz="2000" dirty="0" err="1">
                <a:solidFill>
                  <a:schemeClr val="bg1"/>
                </a:solidFill>
              </a:rPr>
              <a:t>esente</a:t>
            </a:r>
            <a:r>
              <a:rPr lang="de-DE" sz="2000" dirty="0">
                <a:solidFill>
                  <a:schemeClr val="bg1"/>
                </a:solidFill>
              </a:rPr>
              <a:t> Art. 10, Abs. 27-ter</a:t>
            </a:r>
          </a:p>
          <a:p>
            <a:pPr marL="342900" indent="-342900">
              <a:spcAft>
                <a:spcPts val="1000"/>
              </a:spcAft>
              <a:buFontTx/>
              <a:buChar char="-"/>
            </a:pPr>
            <a:r>
              <a:rPr lang="de-DE" sz="2000" dirty="0">
                <a:solidFill>
                  <a:schemeClr val="bg1"/>
                </a:solidFill>
              </a:rPr>
              <a:t>Eintritte Museen, </a:t>
            </a:r>
            <a:r>
              <a:rPr lang="de-DE" sz="2000" dirty="0" err="1">
                <a:solidFill>
                  <a:schemeClr val="bg1"/>
                </a:solidFill>
              </a:rPr>
              <a:t>Gartanlagen</a:t>
            </a:r>
            <a:r>
              <a:rPr lang="de-DE" sz="2000" dirty="0">
                <a:solidFill>
                  <a:schemeClr val="bg1"/>
                </a:solidFill>
              </a:rPr>
              <a:t>:		</a:t>
            </a:r>
            <a:r>
              <a:rPr lang="de-DE" sz="2000" dirty="0" err="1">
                <a:solidFill>
                  <a:schemeClr val="bg1"/>
                </a:solidFill>
              </a:rPr>
              <a:t>esente</a:t>
            </a:r>
            <a:r>
              <a:rPr lang="de-DE" sz="2000" dirty="0">
                <a:solidFill>
                  <a:schemeClr val="bg1"/>
                </a:solidFill>
              </a:rPr>
              <a:t> Art. 10, Abs. 22</a:t>
            </a:r>
          </a:p>
          <a:p>
            <a:pPr marL="342900" indent="-342900">
              <a:spcAft>
                <a:spcPts val="1000"/>
              </a:spcAft>
              <a:buFontTx/>
              <a:buChar char="-"/>
            </a:pPr>
            <a:r>
              <a:rPr lang="de-DE" sz="2000" dirty="0" err="1">
                <a:solidFill>
                  <a:schemeClr val="bg1"/>
                </a:solidFill>
              </a:rPr>
              <a:t>Krankenstransport</a:t>
            </a:r>
            <a:r>
              <a:rPr lang="de-DE" sz="2000" dirty="0">
                <a:solidFill>
                  <a:schemeClr val="bg1"/>
                </a:solidFill>
              </a:rPr>
              <a:t>:				</a:t>
            </a:r>
            <a:r>
              <a:rPr lang="de-DE" sz="2000" dirty="0" err="1">
                <a:solidFill>
                  <a:schemeClr val="bg1"/>
                </a:solidFill>
              </a:rPr>
              <a:t>esente</a:t>
            </a:r>
            <a:r>
              <a:rPr lang="de-DE" sz="2000" dirty="0">
                <a:solidFill>
                  <a:schemeClr val="bg1"/>
                </a:solidFill>
              </a:rPr>
              <a:t> Art. 10, Abs. 15</a:t>
            </a:r>
          </a:p>
        </p:txBody>
      </p:sp>
    </p:spTree>
    <p:extLst>
      <p:ext uri="{BB962C8B-B14F-4D97-AF65-F5344CB8AC3E}">
        <p14:creationId xmlns:p14="http://schemas.microsoft.com/office/powerpoint/2010/main" val="1255942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1+#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anim calcmode="lin" valueType="num">
                                      <p:cBhvr additive="base">
                                        <p:cTn id="19"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2">
                                            <p:txEl>
                                              <p:pRg st="4" end="4"/>
                                            </p:txEl>
                                          </p:spTgt>
                                        </p:tgtEl>
                                        <p:attrNameLst>
                                          <p:attrName>style.visibility</p:attrName>
                                        </p:attrNameLst>
                                      </p:cBhvr>
                                      <p:to>
                                        <p:strVal val="visible"/>
                                      </p:to>
                                    </p:set>
                                    <p:anim calcmode="lin" valueType="num">
                                      <p:cBhvr additive="base">
                                        <p:cTn id="23" dur="500" fill="hold"/>
                                        <p:tgtEl>
                                          <p:spTgt spid="12">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2">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2">
                                            <p:txEl>
                                              <p:pRg st="5" end="5"/>
                                            </p:txEl>
                                          </p:spTgt>
                                        </p:tgtEl>
                                        <p:attrNameLst>
                                          <p:attrName>style.visibility</p:attrName>
                                        </p:attrNameLst>
                                      </p:cBhvr>
                                      <p:to>
                                        <p:strVal val="visible"/>
                                      </p:to>
                                    </p:set>
                                    <p:anim calcmode="lin" valueType="num">
                                      <p:cBhvr additive="base">
                                        <p:cTn id="27"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2">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2">
                                            <p:txEl>
                                              <p:pRg st="6" end="6"/>
                                            </p:txEl>
                                          </p:spTgt>
                                        </p:tgtEl>
                                        <p:attrNameLst>
                                          <p:attrName>style.visibility</p:attrName>
                                        </p:attrNameLst>
                                      </p:cBhvr>
                                      <p:to>
                                        <p:strVal val="visible"/>
                                      </p:to>
                                    </p:set>
                                    <p:anim calcmode="lin" valueType="num">
                                      <p:cBhvr additive="base">
                                        <p:cTn id="31" dur="500" fill="hold"/>
                                        <p:tgtEl>
                                          <p:spTgt spid="12">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2">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2">
                                            <p:txEl>
                                              <p:pRg st="7" end="7"/>
                                            </p:txEl>
                                          </p:spTgt>
                                        </p:tgtEl>
                                        <p:attrNameLst>
                                          <p:attrName>style.visibility</p:attrName>
                                        </p:attrNameLst>
                                      </p:cBhvr>
                                      <p:to>
                                        <p:strVal val="visible"/>
                                      </p:to>
                                    </p:set>
                                    <p:anim calcmode="lin" valueType="num">
                                      <p:cBhvr additive="base">
                                        <p:cTn id="35" dur="500" fill="hold"/>
                                        <p:tgtEl>
                                          <p:spTgt spid="12">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2">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2">
                                            <p:txEl>
                                              <p:pRg st="8" end="8"/>
                                            </p:txEl>
                                          </p:spTgt>
                                        </p:tgtEl>
                                        <p:attrNameLst>
                                          <p:attrName>style.visibility</p:attrName>
                                        </p:attrNameLst>
                                      </p:cBhvr>
                                      <p:to>
                                        <p:strVal val="visible"/>
                                      </p:to>
                                    </p:set>
                                    <p:anim calcmode="lin" valueType="num">
                                      <p:cBhvr additive="base">
                                        <p:cTn id="39" dur="500" fill="hold"/>
                                        <p:tgtEl>
                                          <p:spTgt spid="12">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95DB40-268E-FD6F-0FDB-184501BF9D17}"/>
            </a:ext>
          </a:extLst>
        </p:cNvPr>
        <p:cNvGrpSpPr/>
        <p:nvPr/>
      </p:nvGrpSpPr>
      <p:grpSpPr>
        <a:xfrm>
          <a:off x="0" y="0"/>
          <a:ext cx="0" cy="0"/>
          <a:chOff x="0" y="0"/>
          <a:chExt cx="0" cy="0"/>
        </a:xfrm>
      </p:grpSpPr>
      <p:sp>
        <p:nvSpPr>
          <p:cNvPr id="9" name="Rechteck 8">
            <a:extLst>
              <a:ext uri="{FF2B5EF4-FFF2-40B4-BE49-F238E27FC236}">
                <a16:creationId xmlns:a16="http://schemas.microsoft.com/office/drawing/2014/main" id="{33269ECB-1AD7-AE6F-C2B5-EB3C7C3C4D57}"/>
              </a:ext>
            </a:extLst>
          </p:cNvPr>
          <p:cNvSpPr/>
          <p:nvPr/>
        </p:nvSpPr>
        <p:spPr>
          <a:xfrm>
            <a:off x="5228824" y="0"/>
            <a:ext cx="6963177" cy="785915"/>
          </a:xfrm>
          <a:prstGeom prst="rect">
            <a:avLst/>
          </a:prstGeom>
          <a:solidFill>
            <a:srgbClr val="87868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4F38ED37-D35A-91D7-3E2A-0A7C030763F6}"/>
              </a:ext>
            </a:extLst>
          </p:cNvPr>
          <p:cNvSpPr>
            <a:spLocks noGrp="1"/>
          </p:cNvSpPr>
          <p:nvPr>
            <p:ph type="title"/>
          </p:nvPr>
        </p:nvSpPr>
        <p:spPr>
          <a:xfrm>
            <a:off x="5331856" y="71405"/>
            <a:ext cx="6860146" cy="643103"/>
          </a:xfrm>
        </p:spPr>
        <p:txBody>
          <a:bodyPr/>
          <a:lstStyle/>
          <a:p>
            <a:pPr algn="l"/>
            <a:r>
              <a:rPr lang="it-IT" dirty="0">
                <a:solidFill>
                  <a:schemeClr val="tx1"/>
                </a:solidFill>
              </a:rPr>
              <a:t>ELEKTRONISCHE FAKTURIERUNG</a:t>
            </a:r>
            <a:endParaRPr lang="de-DE" dirty="0">
              <a:solidFill>
                <a:schemeClr val="tx1"/>
              </a:solidFill>
            </a:endParaRPr>
          </a:p>
        </p:txBody>
      </p:sp>
      <p:grpSp>
        <p:nvGrpSpPr>
          <p:cNvPr id="13" name="Gruppieren 12">
            <a:extLst>
              <a:ext uri="{FF2B5EF4-FFF2-40B4-BE49-F238E27FC236}">
                <a16:creationId xmlns:a16="http://schemas.microsoft.com/office/drawing/2014/main" id="{270B4E08-52D2-D8C7-0261-5D70C21FAB6C}"/>
              </a:ext>
            </a:extLst>
          </p:cNvPr>
          <p:cNvGrpSpPr/>
          <p:nvPr/>
        </p:nvGrpSpPr>
        <p:grpSpPr>
          <a:xfrm>
            <a:off x="5228822" y="793361"/>
            <a:ext cx="6963178" cy="785915"/>
            <a:chOff x="5228822" y="793361"/>
            <a:chExt cx="6963178" cy="785915"/>
          </a:xfrm>
          <a:solidFill>
            <a:srgbClr val="E37915"/>
          </a:solidFill>
        </p:grpSpPr>
        <p:sp>
          <p:nvSpPr>
            <p:cNvPr id="10" name="Rechteck 9">
              <a:extLst>
                <a:ext uri="{FF2B5EF4-FFF2-40B4-BE49-F238E27FC236}">
                  <a16:creationId xmlns:a16="http://schemas.microsoft.com/office/drawing/2014/main" id="{CE44E58D-9CAF-C90C-80EE-D37821E412FC}"/>
                </a:ext>
              </a:extLst>
            </p:cNvPr>
            <p:cNvSpPr/>
            <p:nvPr/>
          </p:nvSpPr>
          <p:spPr>
            <a:xfrm>
              <a:off x="5228822" y="793361"/>
              <a:ext cx="6963177" cy="785915"/>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itel 1">
              <a:extLst>
                <a:ext uri="{FF2B5EF4-FFF2-40B4-BE49-F238E27FC236}">
                  <a16:creationId xmlns:a16="http://schemas.microsoft.com/office/drawing/2014/main" id="{00C0F6B1-E341-5F10-7990-5C50A54FE789}"/>
                </a:ext>
              </a:extLst>
            </p:cNvPr>
            <p:cNvSpPr txBox="1">
              <a:spLocks/>
            </p:cNvSpPr>
            <p:nvPr/>
          </p:nvSpPr>
          <p:spPr>
            <a:xfrm>
              <a:off x="5331854" y="864766"/>
              <a:ext cx="6860146" cy="643103"/>
            </a:xfrm>
            <a:prstGeom prst="rect">
              <a:avLst/>
            </a:prstGeom>
            <a:grpFill/>
          </p:spPr>
          <p:txBody>
            <a:bodyPr vert="horz" lIns="91440" tIns="45720" rIns="91440" bIns="45720" rtlCol="0" anchor="ctr">
              <a:normAutofit/>
            </a:bodyPr>
            <a:lstStyle>
              <a:lvl1pPr algn="ctr" defTabSz="914400" rtl="0" eaLnBrk="1" latinLnBrk="0" hangingPunct="1">
                <a:lnSpc>
                  <a:spcPct val="85000"/>
                </a:lnSpc>
                <a:spcBef>
                  <a:spcPct val="0"/>
                </a:spcBef>
                <a:buNone/>
                <a:defRPr sz="2800" kern="1200" cap="none" baseline="0">
                  <a:solidFill>
                    <a:srgbClr val="878684"/>
                  </a:solidFill>
                  <a:latin typeface="+mj-lt"/>
                  <a:ea typeface="+mj-ea"/>
                  <a:cs typeface="+mj-cs"/>
                </a:defRPr>
              </a:lvl1pPr>
            </a:lstStyle>
            <a:p>
              <a:pPr algn="l"/>
              <a:r>
                <a:rPr lang="de-DE" dirty="0">
                  <a:solidFill>
                    <a:schemeClr val="tx1"/>
                  </a:solidFill>
                </a:rPr>
                <a:t>Pauschalregelung ab 01.01.2026</a:t>
              </a:r>
            </a:p>
          </p:txBody>
        </p:sp>
      </p:grpSp>
      <p:pic>
        <p:nvPicPr>
          <p:cNvPr id="4" name="Grafik 3">
            <a:extLst>
              <a:ext uri="{FF2B5EF4-FFF2-40B4-BE49-F238E27FC236}">
                <a16:creationId xmlns:a16="http://schemas.microsoft.com/office/drawing/2014/main" id="{8DCB2E35-A01C-1A09-4D5E-012823EB6035}"/>
              </a:ext>
            </a:extLst>
          </p:cNvPr>
          <p:cNvPicPr>
            <a:picLocks noChangeAspect="1"/>
          </p:cNvPicPr>
          <p:nvPr/>
        </p:nvPicPr>
        <p:blipFill>
          <a:blip r:embed="rId3"/>
          <a:srcRect l="10632" t="42756" r="31347" b="20137"/>
          <a:stretch>
            <a:fillRect/>
          </a:stretch>
        </p:blipFill>
        <p:spPr>
          <a:xfrm>
            <a:off x="884253" y="2391509"/>
            <a:ext cx="9863882" cy="3390710"/>
          </a:xfrm>
          <a:prstGeom prst="rect">
            <a:avLst/>
          </a:prstGeom>
        </p:spPr>
      </p:pic>
    </p:spTree>
    <p:extLst>
      <p:ext uri="{BB962C8B-B14F-4D97-AF65-F5344CB8AC3E}">
        <p14:creationId xmlns:p14="http://schemas.microsoft.com/office/powerpoint/2010/main" val="2622963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1+#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a:xfrm>
            <a:off x="5228824" y="0"/>
            <a:ext cx="6963177" cy="785915"/>
          </a:xfrm>
          <a:prstGeom prst="rect">
            <a:avLst/>
          </a:prstGeom>
          <a:solidFill>
            <a:srgbClr val="87868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a:xfrm>
            <a:off x="5331856" y="71405"/>
            <a:ext cx="6860146" cy="643103"/>
          </a:xfrm>
        </p:spPr>
        <p:txBody>
          <a:bodyPr>
            <a:normAutofit/>
          </a:bodyPr>
          <a:lstStyle/>
          <a:p>
            <a:pPr algn="l"/>
            <a:r>
              <a:rPr lang="it-IT" dirty="0" err="1">
                <a:solidFill>
                  <a:schemeClr val="tx1"/>
                </a:solidFill>
              </a:rPr>
              <a:t>MwSt-Nummer</a:t>
            </a:r>
            <a:endParaRPr lang="it-IT" dirty="0">
              <a:solidFill>
                <a:schemeClr val="tx1"/>
              </a:solidFill>
            </a:endParaRPr>
          </a:p>
        </p:txBody>
      </p:sp>
      <p:grpSp>
        <p:nvGrpSpPr>
          <p:cNvPr id="13" name="Gruppieren 12"/>
          <p:cNvGrpSpPr/>
          <p:nvPr/>
        </p:nvGrpSpPr>
        <p:grpSpPr>
          <a:xfrm>
            <a:off x="5228822" y="793361"/>
            <a:ext cx="6963178" cy="785915"/>
            <a:chOff x="5228822" y="793361"/>
            <a:chExt cx="6963178" cy="785915"/>
          </a:xfrm>
          <a:solidFill>
            <a:srgbClr val="E37915"/>
          </a:solidFill>
        </p:grpSpPr>
        <p:sp>
          <p:nvSpPr>
            <p:cNvPr id="10" name="Rechteck 9"/>
            <p:cNvSpPr/>
            <p:nvPr/>
          </p:nvSpPr>
          <p:spPr>
            <a:xfrm>
              <a:off x="5228822" y="793361"/>
              <a:ext cx="6963177" cy="785915"/>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itel 1"/>
            <p:cNvSpPr txBox="1">
              <a:spLocks/>
            </p:cNvSpPr>
            <p:nvPr/>
          </p:nvSpPr>
          <p:spPr>
            <a:xfrm>
              <a:off x="5331854" y="864766"/>
              <a:ext cx="6860146" cy="643103"/>
            </a:xfrm>
            <a:prstGeom prst="rect">
              <a:avLst/>
            </a:prstGeom>
            <a:grpFill/>
          </p:spPr>
          <p:txBody>
            <a:bodyPr vert="horz" lIns="91440" tIns="45720" rIns="91440" bIns="45720" rtlCol="0" anchor="ctr">
              <a:normAutofit/>
            </a:bodyPr>
            <a:lstStyle>
              <a:lvl1pPr algn="ctr" defTabSz="914400" rtl="0" eaLnBrk="1" latinLnBrk="0" hangingPunct="1">
                <a:lnSpc>
                  <a:spcPct val="85000"/>
                </a:lnSpc>
                <a:spcBef>
                  <a:spcPct val="0"/>
                </a:spcBef>
                <a:buNone/>
                <a:defRPr sz="2800" kern="1200" cap="none" baseline="0">
                  <a:solidFill>
                    <a:srgbClr val="878684"/>
                  </a:solidFill>
                  <a:latin typeface="+mj-lt"/>
                  <a:ea typeface="+mj-ea"/>
                  <a:cs typeface="+mj-cs"/>
                </a:defRPr>
              </a:lvl1pPr>
            </a:lstStyle>
            <a:p>
              <a:pPr algn="l"/>
              <a:r>
                <a:rPr lang="de-DE" dirty="0">
                  <a:solidFill>
                    <a:schemeClr val="tx1"/>
                  </a:solidFill>
                </a:rPr>
                <a:t>Tagesordnung</a:t>
              </a:r>
            </a:p>
          </p:txBody>
        </p:sp>
      </p:grpSp>
      <p:graphicFrame>
        <p:nvGraphicFramePr>
          <p:cNvPr id="4" name="Tabella 2">
            <a:extLst>
              <a:ext uri="{FF2B5EF4-FFF2-40B4-BE49-F238E27FC236}">
                <a16:creationId xmlns:a16="http://schemas.microsoft.com/office/drawing/2014/main" id="{EC3F95EF-6BE0-EFF3-30B8-DCD91DD0AC39}"/>
              </a:ext>
            </a:extLst>
          </p:cNvPr>
          <p:cNvGraphicFramePr>
            <a:graphicFrameLocks noGrp="1"/>
          </p:cNvGraphicFramePr>
          <p:nvPr>
            <p:extLst>
              <p:ext uri="{D42A27DB-BD31-4B8C-83A1-F6EECF244321}">
                <p14:modId xmlns:p14="http://schemas.microsoft.com/office/powerpoint/2010/main" val="829503462"/>
              </p:ext>
            </p:extLst>
          </p:nvPr>
        </p:nvGraphicFramePr>
        <p:xfrm>
          <a:off x="1613641" y="2720677"/>
          <a:ext cx="8964717" cy="3064843"/>
        </p:xfrm>
        <a:graphic>
          <a:graphicData uri="http://schemas.openxmlformats.org/drawingml/2006/table">
            <a:tbl>
              <a:tblPr firstRow="1" bandRow="1">
                <a:tableStyleId>{69CF1AB2-1976-4502-BF36-3FF5EA218861}</a:tableStyleId>
              </a:tblPr>
              <a:tblGrid>
                <a:gridCol w="890835">
                  <a:extLst>
                    <a:ext uri="{9D8B030D-6E8A-4147-A177-3AD203B41FA5}">
                      <a16:colId xmlns:a16="http://schemas.microsoft.com/office/drawing/2014/main" val="20000"/>
                    </a:ext>
                  </a:extLst>
                </a:gridCol>
                <a:gridCol w="8073882">
                  <a:extLst>
                    <a:ext uri="{9D8B030D-6E8A-4147-A177-3AD203B41FA5}">
                      <a16:colId xmlns:a16="http://schemas.microsoft.com/office/drawing/2014/main" val="20001"/>
                    </a:ext>
                  </a:extLst>
                </a:gridCol>
              </a:tblGrid>
              <a:tr h="685892">
                <a:tc>
                  <a:txBody>
                    <a:bodyPr/>
                    <a:lstStyle/>
                    <a:p>
                      <a:pPr marL="0" algn="ctr" defTabSz="914400" rtl="0" eaLnBrk="1" latinLnBrk="0" hangingPunct="1"/>
                      <a:r>
                        <a:rPr lang="it-IT" sz="2000" b="1" kern="1200" dirty="0">
                          <a:solidFill>
                            <a:schemeClr val="accent6">
                              <a:lumMod val="50000"/>
                            </a:schemeClr>
                          </a:solidFill>
                          <a:latin typeface="+mn-lt"/>
                          <a:ea typeface="+mn-ea"/>
                          <a:cs typeface="+mn-cs"/>
                        </a:rPr>
                        <a:t>1)</a:t>
                      </a:r>
                    </a:p>
                  </a:txBody>
                  <a:tcPr anchor="ctr">
                    <a:lnL w="12700" cmpd="sng">
                      <a:noFill/>
                    </a:lnL>
                    <a:lnR w="12700" cap="flat" cmpd="sng" algn="ctr">
                      <a:solidFill>
                        <a:srgbClr val="FFC000"/>
                      </a:solidFill>
                      <a:prstDash val="solid"/>
                      <a:round/>
                      <a:headEnd type="none" w="med" len="med"/>
                      <a:tailEnd type="none" w="med" len="med"/>
                    </a:lnR>
                    <a:lnT w="12700" cmpd="sng">
                      <a:no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2000" b="1" kern="1200" dirty="0">
                          <a:solidFill>
                            <a:schemeClr val="accent6">
                              <a:lumMod val="50000"/>
                            </a:schemeClr>
                          </a:solidFill>
                          <a:latin typeface="+mn-lt"/>
                          <a:ea typeface="+mn-ea"/>
                          <a:cs typeface="+mn-cs"/>
                        </a:rPr>
                        <a:t>WANN BRAUCHT ES EINE MWST-NUMMER</a:t>
                      </a:r>
                    </a:p>
                  </a:txBody>
                  <a:tcPr anchor="ctr">
                    <a:lnL w="12700" cap="flat" cmpd="sng" algn="ctr">
                      <a:solidFill>
                        <a:srgbClr val="FFC000"/>
                      </a:solidFill>
                      <a:prstDash val="solid"/>
                      <a:round/>
                      <a:headEnd type="none" w="med" len="med"/>
                      <a:tailEnd type="none" w="med" len="med"/>
                    </a:lnL>
                    <a:lnR w="12700" cmpd="sng">
                      <a:noFill/>
                    </a:lnR>
                    <a:lnT w="12700" cmpd="sng">
                      <a:no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685892">
                <a:tc>
                  <a:txBody>
                    <a:bodyPr/>
                    <a:lstStyle/>
                    <a:p>
                      <a:pPr algn="ctr"/>
                      <a:r>
                        <a:rPr lang="it-IT" sz="2000" b="1" kern="1200" dirty="0">
                          <a:solidFill>
                            <a:schemeClr val="accent6">
                              <a:lumMod val="50000"/>
                            </a:schemeClr>
                          </a:solidFill>
                          <a:latin typeface="+mn-lt"/>
                          <a:ea typeface="+mn-ea"/>
                          <a:cs typeface="+mn-cs"/>
                        </a:rPr>
                        <a:t>2)</a:t>
                      </a:r>
                    </a:p>
                  </a:txBody>
                  <a:tcPr anchor="ctr">
                    <a:lnL w="12700" cmpd="sng">
                      <a:noFill/>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2000" b="1" dirty="0">
                          <a:solidFill>
                            <a:schemeClr val="accent6">
                              <a:lumMod val="50000"/>
                            </a:schemeClr>
                          </a:solidFill>
                        </a:rPr>
                        <a:t>ELEKTRONISCHE FAKTURIERUNG</a:t>
                      </a:r>
                    </a:p>
                  </a:txBody>
                  <a:tcPr anchor="ctr">
                    <a:lnL w="12700" cap="flat" cmpd="sng" algn="ctr">
                      <a:solidFill>
                        <a:srgbClr val="FFC000"/>
                      </a:solidFill>
                      <a:prstDash val="solid"/>
                      <a:round/>
                      <a:headEnd type="none" w="med" len="med"/>
                      <a:tailEnd type="none" w="med" len="med"/>
                    </a:lnL>
                    <a:lnR w="12700" cmpd="sng">
                      <a:noFill/>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564353">
                <a:tc>
                  <a:txBody>
                    <a:bodyPr/>
                    <a:lstStyle/>
                    <a:p>
                      <a:pPr algn="ctr"/>
                      <a:r>
                        <a:rPr lang="it-IT" sz="2000" b="1" kern="1200" dirty="0">
                          <a:solidFill>
                            <a:schemeClr val="accent6">
                              <a:lumMod val="50000"/>
                            </a:schemeClr>
                          </a:solidFill>
                          <a:latin typeface="+mn-lt"/>
                          <a:ea typeface="+mn-ea"/>
                          <a:cs typeface="+mn-cs"/>
                        </a:rPr>
                        <a:t>3)</a:t>
                      </a:r>
                    </a:p>
                  </a:txBody>
                  <a:tcPr anchor="ctr">
                    <a:lnL w="12700" cmpd="sng">
                      <a:noFill/>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2000" b="1" dirty="0">
                          <a:solidFill>
                            <a:schemeClr val="accent6">
                              <a:lumMod val="50000"/>
                            </a:schemeClr>
                          </a:solidFill>
                        </a:rPr>
                        <a:t>WELCHE AUFLAGEN SIND DAMIT VERBUNDEN</a:t>
                      </a:r>
                    </a:p>
                  </a:txBody>
                  <a:tcPr anchor="ctr">
                    <a:lnL w="12700" cap="flat" cmpd="sng" algn="ctr">
                      <a:solidFill>
                        <a:srgbClr val="FFC000"/>
                      </a:solidFill>
                      <a:prstDash val="solid"/>
                      <a:round/>
                      <a:headEnd type="none" w="med" len="med"/>
                      <a:tailEnd type="none" w="med" len="med"/>
                    </a:lnL>
                    <a:lnR w="12700" cmpd="sng">
                      <a:noFill/>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564353">
                <a:tc>
                  <a:txBody>
                    <a:bodyPr/>
                    <a:lstStyle/>
                    <a:p>
                      <a:pPr algn="ctr"/>
                      <a:r>
                        <a:rPr lang="it-IT" sz="2000" b="1" kern="1200" dirty="0">
                          <a:solidFill>
                            <a:schemeClr val="accent6">
                              <a:lumMod val="50000"/>
                            </a:schemeClr>
                          </a:solidFill>
                          <a:latin typeface="+mn-lt"/>
                          <a:ea typeface="+mn-ea"/>
                          <a:cs typeface="+mn-cs"/>
                        </a:rPr>
                        <a:t>4)</a:t>
                      </a:r>
                    </a:p>
                  </a:txBody>
                  <a:tcPr anchor="ctr">
                    <a:lnL w="12700" cmpd="sng">
                      <a:noFill/>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2000" b="1" dirty="0">
                          <a:solidFill>
                            <a:schemeClr val="accent6">
                              <a:lumMod val="50000"/>
                            </a:schemeClr>
                          </a:solidFill>
                        </a:rPr>
                        <a:t>ANGEBOT DES DZE</a:t>
                      </a:r>
                    </a:p>
                  </a:txBody>
                  <a:tcPr anchor="ctr">
                    <a:lnL w="12700" cap="flat" cmpd="sng" algn="ctr">
                      <a:solidFill>
                        <a:srgbClr val="FFC000"/>
                      </a:solidFill>
                      <a:prstDash val="solid"/>
                      <a:round/>
                      <a:headEnd type="none" w="med" len="med"/>
                      <a:tailEnd type="none" w="med" len="med"/>
                    </a:lnL>
                    <a:lnR w="12700" cmpd="sng">
                      <a:noFill/>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564353">
                <a:tc>
                  <a:txBody>
                    <a:bodyPr/>
                    <a:lstStyle/>
                    <a:p>
                      <a:pPr algn="ctr"/>
                      <a:r>
                        <a:rPr lang="it-IT" sz="2000" b="1" kern="1200" dirty="0">
                          <a:solidFill>
                            <a:schemeClr val="accent6">
                              <a:lumMod val="50000"/>
                            </a:schemeClr>
                          </a:solidFill>
                          <a:latin typeface="+mn-lt"/>
                          <a:ea typeface="+mn-ea"/>
                          <a:cs typeface="+mn-cs"/>
                        </a:rPr>
                        <a:t>5)</a:t>
                      </a:r>
                    </a:p>
                  </a:txBody>
                  <a:tcPr anchor="ctr">
                    <a:lnL w="12700" cmpd="sng">
                      <a:noFill/>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000" b="1" dirty="0">
                          <a:solidFill>
                            <a:schemeClr val="accent6">
                              <a:lumMod val="50000"/>
                            </a:schemeClr>
                          </a:solidFill>
                        </a:rPr>
                        <a:t>QUESTION TIME</a:t>
                      </a:r>
                      <a:endParaRPr lang="it-IT" sz="2000" b="1" dirty="0">
                        <a:solidFill>
                          <a:schemeClr val="accent6">
                            <a:lumMod val="50000"/>
                          </a:schemeClr>
                        </a:solidFill>
                      </a:endParaRPr>
                    </a:p>
                  </a:txBody>
                  <a:tcPr anchor="ctr">
                    <a:lnL w="12700" cap="flat" cmpd="sng" algn="ctr">
                      <a:solidFill>
                        <a:srgbClr val="FFC000"/>
                      </a:solidFill>
                      <a:prstDash val="solid"/>
                      <a:round/>
                      <a:headEnd type="none" w="med" len="med"/>
                      <a:tailEnd type="none" w="med" len="med"/>
                    </a:lnL>
                    <a:lnR w="12700" cmpd="sng">
                      <a:noFill/>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49468793"/>
                  </a:ext>
                </a:extLst>
              </a:tr>
            </a:tbl>
          </a:graphicData>
        </a:graphic>
      </p:graphicFrame>
    </p:spTree>
    <p:extLst>
      <p:ext uri="{BB962C8B-B14F-4D97-AF65-F5344CB8AC3E}">
        <p14:creationId xmlns:p14="http://schemas.microsoft.com/office/powerpoint/2010/main" val="2447812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1+#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a:xfrm>
            <a:off x="5228824" y="0"/>
            <a:ext cx="6963177" cy="785915"/>
          </a:xfrm>
          <a:prstGeom prst="rect">
            <a:avLst/>
          </a:prstGeom>
          <a:solidFill>
            <a:srgbClr val="87868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a:xfrm>
            <a:off x="5331856" y="71405"/>
            <a:ext cx="6860146" cy="643103"/>
          </a:xfrm>
        </p:spPr>
        <p:txBody>
          <a:bodyPr>
            <a:normAutofit/>
          </a:bodyPr>
          <a:lstStyle/>
          <a:p>
            <a:pPr algn="l"/>
            <a:r>
              <a:rPr lang="it-IT" dirty="0" err="1">
                <a:solidFill>
                  <a:schemeClr val="tx1"/>
                </a:solidFill>
              </a:rPr>
              <a:t>MwSt-Nummer</a:t>
            </a:r>
            <a:endParaRPr lang="it-IT" dirty="0">
              <a:solidFill>
                <a:schemeClr val="tx1"/>
              </a:solidFill>
            </a:endParaRPr>
          </a:p>
        </p:txBody>
      </p:sp>
      <p:grpSp>
        <p:nvGrpSpPr>
          <p:cNvPr id="13" name="Gruppieren 12"/>
          <p:cNvGrpSpPr/>
          <p:nvPr/>
        </p:nvGrpSpPr>
        <p:grpSpPr>
          <a:xfrm>
            <a:off x="5228822" y="793361"/>
            <a:ext cx="6963178" cy="785915"/>
            <a:chOff x="5228822" y="793361"/>
            <a:chExt cx="6963178" cy="785915"/>
          </a:xfrm>
          <a:solidFill>
            <a:srgbClr val="E37915"/>
          </a:solidFill>
        </p:grpSpPr>
        <p:sp>
          <p:nvSpPr>
            <p:cNvPr id="10" name="Rechteck 9"/>
            <p:cNvSpPr/>
            <p:nvPr/>
          </p:nvSpPr>
          <p:spPr>
            <a:xfrm>
              <a:off x="5228822" y="793361"/>
              <a:ext cx="6963177" cy="785915"/>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itel 1"/>
            <p:cNvSpPr txBox="1">
              <a:spLocks/>
            </p:cNvSpPr>
            <p:nvPr/>
          </p:nvSpPr>
          <p:spPr>
            <a:xfrm>
              <a:off x="5331854" y="864766"/>
              <a:ext cx="6860146" cy="643103"/>
            </a:xfrm>
            <a:prstGeom prst="rect">
              <a:avLst/>
            </a:prstGeom>
            <a:grpFill/>
          </p:spPr>
          <p:txBody>
            <a:bodyPr vert="horz" lIns="91440" tIns="45720" rIns="91440" bIns="45720" rtlCol="0" anchor="ctr">
              <a:normAutofit/>
            </a:bodyPr>
            <a:lstStyle>
              <a:lvl1pPr algn="ctr" defTabSz="914400" rtl="0" eaLnBrk="1" latinLnBrk="0" hangingPunct="1">
                <a:lnSpc>
                  <a:spcPct val="85000"/>
                </a:lnSpc>
                <a:spcBef>
                  <a:spcPct val="0"/>
                </a:spcBef>
                <a:buNone/>
                <a:defRPr sz="2800" kern="1200" cap="none" baseline="0">
                  <a:solidFill>
                    <a:srgbClr val="878684"/>
                  </a:solidFill>
                  <a:latin typeface="+mj-lt"/>
                  <a:ea typeface="+mj-ea"/>
                  <a:cs typeface="+mj-cs"/>
                </a:defRPr>
              </a:lvl1pPr>
            </a:lstStyle>
            <a:p>
              <a:pPr algn="l"/>
              <a:r>
                <a:rPr lang="de-DE" dirty="0">
                  <a:solidFill>
                    <a:schemeClr val="tx1"/>
                  </a:solidFill>
                </a:rPr>
                <a:t>Tagesordnung</a:t>
              </a:r>
            </a:p>
          </p:txBody>
        </p:sp>
      </p:grpSp>
      <p:graphicFrame>
        <p:nvGraphicFramePr>
          <p:cNvPr id="4" name="Tabella 2">
            <a:extLst>
              <a:ext uri="{FF2B5EF4-FFF2-40B4-BE49-F238E27FC236}">
                <a16:creationId xmlns:a16="http://schemas.microsoft.com/office/drawing/2014/main" id="{EC3F95EF-6BE0-EFF3-30B8-DCD91DD0AC39}"/>
              </a:ext>
            </a:extLst>
          </p:cNvPr>
          <p:cNvGraphicFramePr>
            <a:graphicFrameLocks noGrp="1"/>
          </p:cNvGraphicFramePr>
          <p:nvPr>
            <p:extLst>
              <p:ext uri="{D42A27DB-BD31-4B8C-83A1-F6EECF244321}">
                <p14:modId xmlns:p14="http://schemas.microsoft.com/office/powerpoint/2010/main" val="119442925"/>
              </p:ext>
            </p:extLst>
          </p:nvPr>
        </p:nvGraphicFramePr>
        <p:xfrm>
          <a:off x="1613641" y="2720677"/>
          <a:ext cx="8964717" cy="3064843"/>
        </p:xfrm>
        <a:graphic>
          <a:graphicData uri="http://schemas.openxmlformats.org/drawingml/2006/table">
            <a:tbl>
              <a:tblPr firstRow="1" bandRow="1">
                <a:tableStyleId>{69CF1AB2-1976-4502-BF36-3FF5EA218861}</a:tableStyleId>
              </a:tblPr>
              <a:tblGrid>
                <a:gridCol w="890835">
                  <a:extLst>
                    <a:ext uri="{9D8B030D-6E8A-4147-A177-3AD203B41FA5}">
                      <a16:colId xmlns:a16="http://schemas.microsoft.com/office/drawing/2014/main" val="20000"/>
                    </a:ext>
                  </a:extLst>
                </a:gridCol>
                <a:gridCol w="8073882">
                  <a:extLst>
                    <a:ext uri="{9D8B030D-6E8A-4147-A177-3AD203B41FA5}">
                      <a16:colId xmlns:a16="http://schemas.microsoft.com/office/drawing/2014/main" val="20001"/>
                    </a:ext>
                  </a:extLst>
                </a:gridCol>
              </a:tblGrid>
              <a:tr h="685892">
                <a:tc>
                  <a:txBody>
                    <a:bodyPr/>
                    <a:lstStyle/>
                    <a:p>
                      <a:pPr marL="0" algn="ctr" defTabSz="914400" rtl="0" eaLnBrk="1" latinLnBrk="0" hangingPunct="1"/>
                      <a:r>
                        <a:rPr lang="it-IT" sz="2000" b="1" kern="1200" dirty="0">
                          <a:solidFill>
                            <a:schemeClr val="bg1">
                              <a:lumMod val="25000"/>
                              <a:lumOff val="75000"/>
                            </a:schemeClr>
                          </a:solidFill>
                          <a:latin typeface="+mn-lt"/>
                          <a:ea typeface="+mn-ea"/>
                          <a:cs typeface="+mn-cs"/>
                        </a:rPr>
                        <a:t>1)</a:t>
                      </a:r>
                    </a:p>
                  </a:txBody>
                  <a:tcPr anchor="ctr">
                    <a:lnL w="12700" cmpd="sng">
                      <a:noFill/>
                    </a:lnL>
                    <a:lnR w="12700" cap="flat" cmpd="sng" algn="ctr">
                      <a:solidFill>
                        <a:srgbClr val="FFC000"/>
                      </a:solidFill>
                      <a:prstDash val="solid"/>
                      <a:round/>
                      <a:headEnd type="none" w="med" len="med"/>
                      <a:tailEnd type="none" w="med" len="med"/>
                    </a:lnR>
                    <a:lnT w="12700" cmpd="sng">
                      <a:no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2000" b="1" kern="1200" dirty="0">
                          <a:solidFill>
                            <a:schemeClr val="bg1">
                              <a:lumMod val="25000"/>
                              <a:lumOff val="75000"/>
                            </a:schemeClr>
                          </a:solidFill>
                          <a:latin typeface="+mn-lt"/>
                          <a:ea typeface="+mn-ea"/>
                          <a:cs typeface="+mn-cs"/>
                        </a:rPr>
                        <a:t>WANN BRAUCHT ES EINE MWST-NUMMER</a:t>
                      </a:r>
                    </a:p>
                  </a:txBody>
                  <a:tcPr anchor="ctr">
                    <a:lnL w="12700" cap="flat" cmpd="sng" algn="ctr">
                      <a:solidFill>
                        <a:srgbClr val="FFC000"/>
                      </a:solidFill>
                      <a:prstDash val="solid"/>
                      <a:round/>
                      <a:headEnd type="none" w="med" len="med"/>
                      <a:tailEnd type="none" w="med" len="med"/>
                    </a:lnL>
                    <a:lnR w="12700" cmpd="sng">
                      <a:noFill/>
                    </a:lnR>
                    <a:lnT w="12700" cmpd="sng">
                      <a:no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685892">
                <a:tc>
                  <a:txBody>
                    <a:bodyPr/>
                    <a:lstStyle/>
                    <a:p>
                      <a:pPr marL="0" algn="ctr" defTabSz="914400" rtl="0" eaLnBrk="1" latinLnBrk="0" hangingPunct="1"/>
                      <a:r>
                        <a:rPr lang="it-IT" sz="2000" b="1" kern="1200" dirty="0">
                          <a:solidFill>
                            <a:schemeClr val="bg1">
                              <a:lumMod val="25000"/>
                              <a:lumOff val="75000"/>
                            </a:schemeClr>
                          </a:solidFill>
                          <a:latin typeface="+mn-lt"/>
                          <a:ea typeface="+mn-ea"/>
                          <a:cs typeface="+mn-cs"/>
                        </a:rPr>
                        <a:t>2)</a:t>
                      </a:r>
                    </a:p>
                  </a:txBody>
                  <a:tcPr anchor="ctr">
                    <a:lnL w="12700" cmpd="sng">
                      <a:noFill/>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000" b="1" kern="1200" dirty="0">
                          <a:solidFill>
                            <a:schemeClr val="bg1">
                              <a:lumMod val="25000"/>
                              <a:lumOff val="75000"/>
                            </a:schemeClr>
                          </a:solidFill>
                          <a:latin typeface="+mn-lt"/>
                          <a:ea typeface="+mn-ea"/>
                          <a:cs typeface="+mn-cs"/>
                        </a:rPr>
                        <a:t>ELEKTRONISCHE FAKTURIERUNG</a:t>
                      </a:r>
                      <a:endParaRPr lang="it-IT" sz="2000" b="1" kern="1200" dirty="0">
                        <a:solidFill>
                          <a:schemeClr val="bg1">
                            <a:lumMod val="25000"/>
                            <a:lumOff val="75000"/>
                          </a:schemeClr>
                        </a:solidFill>
                        <a:latin typeface="+mn-lt"/>
                        <a:ea typeface="+mn-ea"/>
                        <a:cs typeface="+mn-cs"/>
                      </a:endParaRPr>
                    </a:p>
                  </a:txBody>
                  <a:tcPr anchor="ctr">
                    <a:lnL w="12700" cap="flat" cmpd="sng" algn="ctr">
                      <a:solidFill>
                        <a:srgbClr val="FFC000"/>
                      </a:solidFill>
                      <a:prstDash val="solid"/>
                      <a:round/>
                      <a:headEnd type="none" w="med" len="med"/>
                      <a:tailEnd type="none" w="med" len="med"/>
                    </a:lnL>
                    <a:lnR w="12700" cmpd="sng">
                      <a:noFill/>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564353">
                <a:tc>
                  <a:txBody>
                    <a:bodyPr/>
                    <a:lstStyle/>
                    <a:p>
                      <a:pPr marL="0" algn="ctr" defTabSz="914400" rtl="0" eaLnBrk="1" latinLnBrk="0" hangingPunct="1"/>
                      <a:r>
                        <a:rPr lang="it-IT" sz="2000" b="1" kern="1200" dirty="0">
                          <a:solidFill>
                            <a:schemeClr val="accent6">
                              <a:lumMod val="50000"/>
                            </a:schemeClr>
                          </a:solidFill>
                          <a:latin typeface="+mn-lt"/>
                          <a:ea typeface="+mn-ea"/>
                          <a:cs typeface="+mn-cs"/>
                        </a:rPr>
                        <a:t>3)</a:t>
                      </a:r>
                    </a:p>
                  </a:txBody>
                  <a:tcPr anchor="ctr">
                    <a:lnL w="12700" cmpd="sng">
                      <a:noFill/>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2000" b="1" kern="1200" dirty="0">
                          <a:solidFill>
                            <a:schemeClr val="accent6">
                              <a:lumMod val="50000"/>
                            </a:schemeClr>
                          </a:solidFill>
                          <a:latin typeface="+mn-lt"/>
                          <a:ea typeface="+mn-ea"/>
                          <a:cs typeface="+mn-cs"/>
                        </a:rPr>
                        <a:t>WELCHE AUFLAGEN SIND DAMIT VERBUNDEN</a:t>
                      </a:r>
                    </a:p>
                  </a:txBody>
                  <a:tcPr anchor="ctr">
                    <a:lnL w="12700" cap="flat" cmpd="sng" algn="ctr">
                      <a:solidFill>
                        <a:srgbClr val="FFC000"/>
                      </a:solidFill>
                      <a:prstDash val="solid"/>
                      <a:round/>
                      <a:headEnd type="none" w="med" len="med"/>
                      <a:tailEnd type="none" w="med" len="med"/>
                    </a:lnL>
                    <a:lnR w="12700" cmpd="sng">
                      <a:noFill/>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564353">
                <a:tc>
                  <a:txBody>
                    <a:bodyPr/>
                    <a:lstStyle/>
                    <a:p>
                      <a:pPr marL="0" algn="ctr" defTabSz="914400" rtl="0" eaLnBrk="1" latinLnBrk="0" hangingPunct="1"/>
                      <a:r>
                        <a:rPr lang="it-IT" sz="2000" b="1" kern="1200" dirty="0">
                          <a:solidFill>
                            <a:schemeClr val="bg1">
                              <a:lumMod val="25000"/>
                              <a:lumOff val="75000"/>
                            </a:schemeClr>
                          </a:solidFill>
                          <a:latin typeface="+mn-lt"/>
                          <a:ea typeface="+mn-ea"/>
                          <a:cs typeface="+mn-cs"/>
                        </a:rPr>
                        <a:t>4)</a:t>
                      </a:r>
                    </a:p>
                  </a:txBody>
                  <a:tcPr anchor="ctr">
                    <a:lnL w="12700" cmpd="sng">
                      <a:noFill/>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2000" b="1" kern="1200" dirty="0">
                          <a:solidFill>
                            <a:schemeClr val="bg1">
                              <a:lumMod val="25000"/>
                              <a:lumOff val="75000"/>
                            </a:schemeClr>
                          </a:solidFill>
                          <a:latin typeface="+mn-lt"/>
                          <a:ea typeface="+mn-ea"/>
                          <a:cs typeface="+mn-cs"/>
                        </a:rPr>
                        <a:t>ANGEBOT DES DZE</a:t>
                      </a:r>
                    </a:p>
                  </a:txBody>
                  <a:tcPr anchor="ctr">
                    <a:lnL w="12700" cap="flat" cmpd="sng" algn="ctr">
                      <a:solidFill>
                        <a:srgbClr val="FFC000"/>
                      </a:solidFill>
                      <a:prstDash val="solid"/>
                      <a:round/>
                      <a:headEnd type="none" w="med" len="med"/>
                      <a:tailEnd type="none" w="med" len="med"/>
                    </a:lnL>
                    <a:lnR w="12700" cmpd="sng">
                      <a:noFill/>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564353">
                <a:tc>
                  <a:txBody>
                    <a:bodyPr/>
                    <a:lstStyle/>
                    <a:p>
                      <a:pPr algn="ctr"/>
                      <a:r>
                        <a:rPr lang="it-IT" sz="2000" b="1" kern="1200" dirty="0">
                          <a:solidFill>
                            <a:schemeClr val="bg1">
                              <a:lumMod val="25000"/>
                              <a:lumOff val="75000"/>
                            </a:schemeClr>
                          </a:solidFill>
                          <a:latin typeface="+mn-lt"/>
                          <a:ea typeface="+mn-ea"/>
                          <a:cs typeface="+mn-cs"/>
                        </a:rPr>
                        <a:t>5)</a:t>
                      </a:r>
                    </a:p>
                  </a:txBody>
                  <a:tcPr anchor="ctr">
                    <a:lnL w="12700" cmpd="sng">
                      <a:noFill/>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000" b="1" dirty="0">
                          <a:solidFill>
                            <a:schemeClr val="bg1">
                              <a:lumMod val="25000"/>
                              <a:lumOff val="75000"/>
                            </a:schemeClr>
                          </a:solidFill>
                        </a:rPr>
                        <a:t>QUESTION TIME</a:t>
                      </a:r>
                      <a:endParaRPr lang="it-IT" sz="2000" b="1" dirty="0">
                        <a:solidFill>
                          <a:schemeClr val="bg1">
                            <a:lumMod val="25000"/>
                            <a:lumOff val="75000"/>
                          </a:schemeClr>
                        </a:solidFill>
                      </a:endParaRPr>
                    </a:p>
                  </a:txBody>
                  <a:tcPr anchor="ctr">
                    <a:lnL w="12700" cap="flat" cmpd="sng" algn="ctr">
                      <a:solidFill>
                        <a:srgbClr val="FFC000"/>
                      </a:solidFill>
                      <a:prstDash val="solid"/>
                      <a:round/>
                      <a:headEnd type="none" w="med" len="med"/>
                      <a:tailEnd type="none" w="med" len="med"/>
                    </a:lnL>
                    <a:lnR w="12700" cmpd="sng">
                      <a:noFill/>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49468793"/>
                  </a:ext>
                </a:extLst>
              </a:tr>
            </a:tbl>
          </a:graphicData>
        </a:graphic>
      </p:graphicFrame>
    </p:spTree>
    <p:extLst>
      <p:ext uri="{BB962C8B-B14F-4D97-AF65-F5344CB8AC3E}">
        <p14:creationId xmlns:p14="http://schemas.microsoft.com/office/powerpoint/2010/main" val="787468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1+#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a:xfrm>
            <a:off x="5228824" y="0"/>
            <a:ext cx="6963177" cy="785915"/>
          </a:xfrm>
          <a:prstGeom prst="rect">
            <a:avLst/>
          </a:prstGeom>
          <a:solidFill>
            <a:srgbClr val="87868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a:xfrm>
            <a:off x="5331856" y="71405"/>
            <a:ext cx="6860146" cy="643103"/>
          </a:xfrm>
        </p:spPr>
        <p:txBody>
          <a:bodyPr>
            <a:normAutofit fontScale="90000"/>
          </a:bodyPr>
          <a:lstStyle/>
          <a:p>
            <a:pPr algn="l"/>
            <a:r>
              <a:rPr lang="de-DE" dirty="0">
                <a:solidFill>
                  <a:schemeClr val="tx1"/>
                </a:solidFill>
              </a:rPr>
              <a:t>WELCHE AUFLAGEN SIND DAMIT VERBUNDEN</a:t>
            </a:r>
          </a:p>
        </p:txBody>
      </p:sp>
      <p:grpSp>
        <p:nvGrpSpPr>
          <p:cNvPr id="13" name="Gruppieren 12"/>
          <p:cNvGrpSpPr/>
          <p:nvPr/>
        </p:nvGrpSpPr>
        <p:grpSpPr>
          <a:xfrm>
            <a:off x="5228822" y="793361"/>
            <a:ext cx="6963178" cy="785915"/>
            <a:chOff x="5228822" y="793361"/>
            <a:chExt cx="6963178" cy="785915"/>
          </a:xfrm>
          <a:solidFill>
            <a:srgbClr val="E37915"/>
          </a:solidFill>
        </p:grpSpPr>
        <p:sp>
          <p:nvSpPr>
            <p:cNvPr id="10" name="Rechteck 9"/>
            <p:cNvSpPr/>
            <p:nvPr/>
          </p:nvSpPr>
          <p:spPr>
            <a:xfrm>
              <a:off x="5228822" y="793361"/>
              <a:ext cx="6963177" cy="785915"/>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itel 1"/>
            <p:cNvSpPr txBox="1">
              <a:spLocks/>
            </p:cNvSpPr>
            <p:nvPr/>
          </p:nvSpPr>
          <p:spPr>
            <a:xfrm>
              <a:off x="5331854" y="864766"/>
              <a:ext cx="6860146" cy="643103"/>
            </a:xfrm>
            <a:prstGeom prst="rect">
              <a:avLst/>
            </a:prstGeom>
            <a:grpFill/>
          </p:spPr>
          <p:txBody>
            <a:bodyPr vert="horz" lIns="91440" tIns="45720" rIns="91440" bIns="45720" rtlCol="0" anchor="ctr">
              <a:normAutofit/>
            </a:bodyPr>
            <a:lstStyle>
              <a:lvl1pPr algn="ctr" defTabSz="914400" rtl="0" eaLnBrk="1" latinLnBrk="0" hangingPunct="1">
                <a:lnSpc>
                  <a:spcPct val="85000"/>
                </a:lnSpc>
                <a:spcBef>
                  <a:spcPct val="0"/>
                </a:spcBef>
                <a:buNone/>
                <a:defRPr sz="2800" kern="1200" cap="none" baseline="0">
                  <a:solidFill>
                    <a:srgbClr val="878684"/>
                  </a:solidFill>
                  <a:latin typeface="+mj-lt"/>
                  <a:ea typeface="+mj-ea"/>
                  <a:cs typeface="+mj-cs"/>
                </a:defRPr>
              </a:lvl1pPr>
            </a:lstStyle>
            <a:p>
              <a:pPr algn="l"/>
              <a:r>
                <a:rPr lang="de-DE" dirty="0">
                  <a:solidFill>
                    <a:schemeClr val="tx1"/>
                  </a:solidFill>
                </a:rPr>
                <a:t>Rechnungsausstellung und Aufbewahrung</a:t>
              </a:r>
            </a:p>
          </p:txBody>
        </p:sp>
      </p:grpSp>
      <p:sp>
        <p:nvSpPr>
          <p:cNvPr id="3" name="Rechteck 2">
            <a:extLst>
              <a:ext uri="{FF2B5EF4-FFF2-40B4-BE49-F238E27FC236}">
                <a16:creationId xmlns:a16="http://schemas.microsoft.com/office/drawing/2014/main" id="{F5A60083-F717-E8C2-510F-278F0B1FC9FC}"/>
              </a:ext>
            </a:extLst>
          </p:cNvPr>
          <p:cNvSpPr/>
          <p:nvPr/>
        </p:nvSpPr>
        <p:spPr>
          <a:xfrm>
            <a:off x="2174241" y="1991360"/>
            <a:ext cx="8392160" cy="419608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Tx/>
              <a:buChar char="-"/>
            </a:pPr>
            <a:endParaRPr lang="it-IT" dirty="0">
              <a:solidFill>
                <a:schemeClr val="bg1"/>
              </a:solidFill>
            </a:endParaRPr>
          </a:p>
        </p:txBody>
      </p:sp>
      <p:sp>
        <p:nvSpPr>
          <p:cNvPr id="5" name="Textfeld 4">
            <a:extLst>
              <a:ext uri="{FF2B5EF4-FFF2-40B4-BE49-F238E27FC236}">
                <a16:creationId xmlns:a16="http://schemas.microsoft.com/office/drawing/2014/main" id="{2B87BB7A-F7E0-4C7B-8609-6726577F769D}"/>
              </a:ext>
            </a:extLst>
          </p:cNvPr>
          <p:cNvSpPr txBox="1"/>
          <p:nvPr/>
        </p:nvSpPr>
        <p:spPr>
          <a:xfrm>
            <a:off x="703186" y="2136338"/>
            <a:ext cx="4021814" cy="1477328"/>
          </a:xfrm>
          <a:prstGeom prst="rect">
            <a:avLst/>
          </a:prstGeom>
          <a:noFill/>
        </p:spPr>
        <p:txBody>
          <a:bodyPr wrap="square">
            <a:spAutoFit/>
          </a:bodyPr>
          <a:lstStyle/>
          <a:p>
            <a:r>
              <a:rPr lang="de-DE" dirty="0">
                <a:solidFill>
                  <a:schemeClr val="accent6">
                    <a:lumMod val="50000"/>
                  </a:schemeClr>
                </a:solidFill>
              </a:rPr>
              <a:t>Seit 1. Januar 2024 sind alle Inhaber einer </a:t>
            </a:r>
            <a:r>
              <a:rPr lang="de-DE" dirty="0" err="1">
                <a:solidFill>
                  <a:schemeClr val="accent6">
                    <a:lumMod val="50000"/>
                  </a:schemeClr>
                </a:solidFill>
              </a:rPr>
              <a:t>MwSt</a:t>
            </a:r>
            <a:r>
              <a:rPr lang="de-DE" dirty="0">
                <a:solidFill>
                  <a:schemeClr val="accent6">
                    <a:lumMod val="50000"/>
                  </a:schemeClr>
                </a:solidFill>
              </a:rPr>
              <a:t>-Nummer verpflichtet, die Rechnungen </a:t>
            </a:r>
            <a:r>
              <a:rPr lang="de-DE" b="1" dirty="0">
                <a:solidFill>
                  <a:schemeClr val="accent6">
                    <a:lumMod val="50000"/>
                  </a:schemeClr>
                </a:solidFill>
              </a:rPr>
              <a:t>in elektronischer Form </a:t>
            </a:r>
            <a:r>
              <a:rPr lang="de-DE" dirty="0">
                <a:solidFill>
                  <a:schemeClr val="accent6">
                    <a:lumMod val="50000"/>
                  </a:schemeClr>
                </a:solidFill>
              </a:rPr>
              <a:t>auszustellen und diese für 10 Jahre aufzubewahren.</a:t>
            </a:r>
          </a:p>
        </p:txBody>
      </p:sp>
      <p:grpSp>
        <p:nvGrpSpPr>
          <p:cNvPr id="19" name="Gruppieren 18">
            <a:extLst>
              <a:ext uri="{FF2B5EF4-FFF2-40B4-BE49-F238E27FC236}">
                <a16:creationId xmlns:a16="http://schemas.microsoft.com/office/drawing/2014/main" id="{D0BDE23B-8E51-A27C-B166-4996581AC6FC}"/>
              </a:ext>
            </a:extLst>
          </p:cNvPr>
          <p:cNvGrpSpPr/>
          <p:nvPr/>
        </p:nvGrpSpPr>
        <p:grpSpPr>
          <a:xfrm>
            <a:off x="703186" y="1830511"/>
            <a:ext cx="10682596" cy="4811080"/>
            <a:chOff x="703186" y="1830511"/>
            <a:chExt cx="10682596" cy="4811080"/>
          </a:xfrm>
        </p:grpSpPr>
        <p:grpSp>
          <p:nvGrpSpPr>
            <p:cNvPr id="12" name="Gruppieren 11">
              <a:extLst>
                <a:ext uri="{FF2B5EF4-FFF2-40B4-BE49-F238E27FC236}">
                  <a16:creationId xmlns:a16="http://schemas.microsoft.com/office/drawing/2014/main" id="{8D10A8B2-21D7-CEC1-EB48-4F3687A8C078}"/>
                </a:ext>
              </a:extLst>
            </p:cNvPr>
            <p:cNvGrpSpPr/>
            <p:nvPr/>
          </p:nvGrpSpPr>
          <p:grpSpPr>
            <a:xfrm>
              <a:off x="5228822" y="1830511"/>
              <a:ext cx="6156960" cy="4811080"/>
              <a:chOff x="5027054" y="1964623"/>
              <a:chExt cx="6156960" cy="4811080"/>
            </a:xfrm>
          </p:grpSpPr>
          <p:pic>
            <p:nvPicPr>
              <p:cNvPr id="7" name="Grafik 6">
                <a:extLst>
                  <a:ext uri="{FF2B5EF4-FFF2-40B4-BE49-F238E27FC236}">
                    <a16:creationId xmlns:a16="http://schemas.microsoft.com/office/drawing/2014/main" id="{09D6C6B9-8F7B-F833-421B-6630E3B95E93}"/>
                  </a:ext>
                </a:extLst>
              </p:cNvPr>
              <p:cNvPicPr>
                <a:picLocks noChangeAspect="1"/>
              </p:cNvPicPr>
              <p:nvPr/>
            </p:nvPicPr>
            <p:blipFill rotWithShape="1">
              <a:blip r:embed="rId3"/>
              <a:srcRect l="23500" t="22217" r="26000" b="2619"/>
              <a:stretch/>
            </p:blipFill>
            <p:spPr>
              <a:xfrm>
                <a:off x="5027054" y="1964623"/>
                <a:ext cx="6156960" cy="4811080"/>
              </a:xfrm>
              <a:prstGeom prst="rect">
                <a:avLst/>
              </a:prstGeom>
            </p:spPr>
          </p:pic>
          <p:sp>
            <p:nvSpPr>
              <p:cNvPr id="8" name="Pfeil: nach links 7">
                <a:extLst>
                  <a:ext uri="{FF2B5EF4-FFF2-40B4-BE49-F238E27FC236}">
                    <a16:creationId xmlns:a16="http://schemas.microsoft.com/office/drawing/2014/main" id="{19D50C58-FC66-02D7-F6AF-96699568FA94}"/>
                  </a:ext>
                </a:extLst>
              </p:cNvPr>
              <p:cNvSpPr/>
              <p:nvPr/>
            </p:nvSpPr>
            <p:spPr>
              <a:xfrm rot="19220746">
                <a:off x="9374551" y="5123646"/>
                <a:ext cx="1285543" cy="597408"/>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18" name="Textfeld 17">
              <a:extLst>
                <a:ext uri="{FF2B5EF4-FFF2-40B4-BE49-F238E27FC236}">
                  <a16:creationId xmlns:a16="http://schemas.microsoft.com/office/drawing/2014/main" id="{3D2A1525-5FA4-F1E3-2A2D-DE4331DC1586}"/>
                </a:ext>
              </a:extLst>
            </p:cNvPr>
            <p:cNvSpPr txBox="1"/>
            <p:nvPr/>
          </p:nvSpPr>
          <p:spPr>
            <a:xfrm>
              <a:off x="703186" y="3792557"/>
              <a:ext cx="4021814" cy="1200329"/>
            </a:xfrm>
            <a:prstGeom prst="rect">
              <a:avLst/>
            </a:prstGeom>
            <a:noFill/>
          </p:spPr>
          <p:txBody>
            <a:bodyPr wrap="square">
              <a:spAutoFit/>
            </a:bodyPr>
            <a:lstStyle/>
            <a:p>
              <a:r>
                <a:rPr lang="de-DE" dirty="0">
                  <a:solidFill>
                    <a:schemeClr val="accent6">
                      <a:lumMod val="50000"/>
                    </a:schemeClr>
                  </a:solidFill>
                </a:rPr>
                <a:t>Die elektronischen Rechnungen können kostenlos mittels </a:t>
              </a:r>
              <a:r>
                <a:rPr lang="de-DE" b="1" dirty="0" err="1">
                  <a:solidFill>
                    <a:schemeClr val="accent6">
                      <a:lumMod val="50000"/>
                    </a:schemeClr>
                  </a:solidFill>
                </a:rPr>
                <a:t>Fisconline</a:t>
              </a:r>
              <a:r>
                <a:rPr lang="de-DE" dirty="0">
                  <a:solidFill>
                    <a:schemeClr val="accent6">
                      <a:lumMod val="50000"/>
                    </a:schemeClr>
                  </a:solidFill>
                </a:rPr>
                <a:t> (siehe „</a:t>
              </a:r>
              <a:r>
                <a:rPr lang="de-DE" dirty="0" err="1">
                  <a:solidFill>
                    <a:schemeClr val="accent6">
                      <a:lumMod val="50000"/>
                    </a:schemeClr>
                  </a:solidFill>
                </a:rPr>
                <a:t>fatturazione</a:t>
              </a:r>
              <a:r>
                <a:rPr lang="de-DE" dirty="0">
                  <a:solidFill>
                    <a:schemeClr val="accent6">
                      <a:lumMod val="50000"/>
                    </a:schemeClr>
                  </a:solidFill>
                </a:rPr>
                <a:t> </a:t>
              </a:r>
              <a:r>
                <a:rPr lang="de-DE" dirty="0" err="1">
                  <a:solidFill>
                    <a:schemeClr val="accent6">
                      <a:lumMod val="50000"/>
                    </a:schemeClr>
                  </a:solidFill>
                </a:rPr>
                <a:t>elettronica</a:t>
              </a:r>
              <a:r>
                <a:rPr lang="de-DE" dirty="0">
                  <a:solidFill>
                    <a:schemeClr val="accent6">
                      <a:lumMod val="50000"/>
                    </a:schemeClr>
                  </a:solidFill>
                </a:rPr>
                <a:t>“) erstellt und aufbewahrt werden.</a:t>
              </a:r>
            </a:p>
          </p:txBody>
        </p:sp>
      </p:grpSp>
    </p:spTree>
    <p:extLst>
      <p:ext uri="{BB962C8B-B14F-4D97-AF65-F5344CB8AC3E}">
        <p14:creationId xmlns:p14="http://schemas.microsoft.com/office/powerpoint/2010/main" val="2860838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1+#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AC9DE5-A868-6F53-E0E4-E1ECE46C5BC6}"/>
            </a:ext>
          </a:extLst>
        </p:cNvPr>
        <p:cNvGrpSpPr/>
        <p:nvPr/>
      </p:nvGrpSpPr>
      <p:grpSpPr>
        <a:xfrm>
          <a:off x="0" y="0"/>
          <a:ext cx="0" cy="0"/>
          <a:chOff x="0" y="0"/>
          <a:chExt cx="0" cy="0"/>
        </a:xfrm>
      </p:grpSpPr>
      <p:sp>
        <p:nvSpPr>
          <p:cNvPr id="9" name="Rechteck 8">
            <a:extLst>
              <a:ext uri="{FF2B5EF4-FFF2-40B4-BE49-F238E27FC236}">
                <a16:creationId xmlns:a16="http://schemas.microsoft.com/office/drawing/2014/main" id="{F856017A-7EB1-EFB1-D4BB-75BDBB7E1779}"/>
              </a:ext>
            </a:extLst>
          </p:cNvPr>
          <p:cNvSpPr/>
          <p:nvPr/>
        </p:nvSpPr>
        <p:spPr>
          <a:xfrm>
            <a:off x="5228824" y="0"/>
            <a:ext cx="6963177" cy="785915"/>
          </a:xfrm>
          <a:prstGeom prst="rect">
            <a:avLst/>
          </a:prstGeom>
          <a:solidFill>
            <a:srgbClr val="87868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377D2ED2-1D3E-6CC6-7AA1-A251CA6D577C}"/>
              </a:ext>
            </a:extLst>
          </p:cNvPr>
          <p:cNvSpPr>
            <a:spLocks noGrp="1"/>
          </p:cNvSpPr>
          <p:nvPr>
            <p:ph type="title"/>
          </p:nvPr>
        </p:nvSpPr>
        <p:spPr>
          <a:xfrm>
            <a:off x="5331856" y="71405"/>
            <a:ext cx="6860146" cy="643103"/>
          </a:xfrm>
        </p:spPr>
        <p:txBody>
          <a:bodyPr>
            <a:normAutofit fontScale="90000"/>
          </a:bodyPr>
          <a:lstStyle/>
          <a:p>
            <a:pPr algn="l"/>
            <a:r>
              <a:rPr lang="de-DE" dirty="0">
                <a:solidFill>
                  <a:schemeClr val="tx1"/>
                </a:solidFill>
              </a:rPr>
              <a:t>WELCHE AUFLAGEN SIND DAMIT VERBUNDEN</a:t>
            </a:r>
          </a:p>
        </p:txBody>
      </p:sp>
      <p:grpSp>
        <p:nvGrpSpPr>
          <p:cNvPr id="13" name="Gruppieren 12">
            <a:extLst>
              <a:ext uri="{FF2B5EF4-FFF2-40B4-BE49-F238E27FC236}">
                <a16:creationId xmlns:a16="http://schemas.microsoft.com/office/drawing/2014/main" id="{F5A5E0BA-3DD4-CE81-4871-495D6C2AE4AE}"/>
              </a:ext>
            </a:extLst>
          </p:cNvPr>
          <p:cNvGrpSpPr/>
          <p:nvPr/>
        </p:nvGrpSpPr>
        <p:grpSpPr>
          <a:xfrm>
            <a:off x="5228822" y="793361"/>
            <a:ext cx="6963178" cy="785915"/>
            <a:chOff x="5228822" y="793361"/>
            <a:chExt cx="6963178" cy="785915"/>
          </a:xfrm>
          <a:solidFill>
            <a:srgbClr val="E37915"/>
          </a:solidFill>
        </p:grpSpPr>
        <p:sp>
          <p:nvSpPr>
            <p:cNvPr id="10" name="Rechteck 9">
              <a:extLst>
                <a:ext uri="{FF2B5EF4-FFF2-40B4-BE49-F238E27FC236}">
                  <a16:creationId xmlns:a16="http://schemas.microsoft.com/office/drawing/2014/main" id="{88C82F31-C522-40FA-7A06-4BA8DF209437}"/>
                </a:ext>
              </a:extLst>
            </p:cNvPr>
            <p:cNvSpPr/>
            <p:nvPr/>
          </p:nvSpPr>
          <p:spPr>
            <a:xfrm>
              <a:off x="5228822" y="793361"/>
              <a:ext cx="6963177" cy="785915"/>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itel 1">
              <a:extLst>
                <a:ext uri="{FF2B5EF4-FFF2-40B4-BE49-F238E27FC236}">
                  <a16:creationId xmlns:a16="http://schemas.microsoft.com/office/drawing/2014/main" id="{EE5E255F-DE30-880E-CD50-3E2EAF375452}"/>
                </a:ext>
              </a:extLst>
            </p:cNvPr>
            <p:cNvSpPr txBox="1">
              <a:spLocks/>
            </p:cNvSpPr>
            <p:nvPr/>
          </p:nvSpPr>
          <p:spPr>
            <a:xfrm>
              <a:off x="5331854" y="864766"/>
              <a:ext cx="6860146" cy="643103"/>
            </a:xfrm>
            <a:prstGeom prst="rect">
              <a:avLst/>
            </a:prstGeom>
            <a:grpFill/>
          </p:spPr>
          <p:txBody>
            <a:bodyPr vert="horz" lIns="91440" tIns="45720" rIns="91440" bIns="45720" rtlCol="0" anchor="ctr">
              <a:normAutofit/>
            </a:bodyPr>
            <a:lstStyle>
              <a:lvl1pPr algn="ctr" defTabSz="914400" rtl="0" eaLnBrk="1" latinLnBrk="0" hangingPunct="1">
                <a:lnSpc>
                  <a:spcPct val="85000"/>
                </a:lnSpc>
                <a:spcBef>
                  <a:spcPct val="0"/>
                </a:spcBef>
                <a:buNone/>
                <a:defRPr sz="2800" kern="1200" cap="none" baseline="0">
                  <a:solidFill>
                    <a:srgbClr val="878684"/>
                  </a:solidFill>
                  <a:latin typeface="+mj-lt"/>
                  <a:ea typeface="+mj-ea"/>
                  <a:cs typeface="+mj-cs"/>
                </a:defRPr>
              </a:lvl1pPr>
            </a:lstStyle>
            <a:p>
              <a:pPr algn="l"/>
              <a:r>
                <a:rPr lang="de-DE" dirty="0">
                  <a:solidFill>
                    <a:schemeClr val="tx1"/>
                  </a:solidFill>
                </a:rPr>
                <a:t>Integrierung der Auslandsrechnungen</a:t>
              </a:r>
            </a:p>
          </p:txBody>
        </p:sp>
      </p:grpSp>
      <p:sp>
        <p:nvSpPr>
          <p:cNvPr id="3" name="Rechteck 2">
            <a:extLst>
              <a:ext uri="{FF2B5EF4-FFF2-40B4-BE49-F238E27FC236}">
                <a16:creationId xmlns:a16="http://schemas.microsoft.com/office/drawing/2014/main" id="{8FC7FC1B-1E73-5694-966F-90F2832E33A5}"/>
              </a:ext>
            </a:extLst>
          </p:cNvPr>
          <p:cNvSpPr/>
          <p:nvPr/>
        </p:nvSpPr>
        <p:spPr>
          <a:xfrm>
            <a:off x="2174241" y="1991360"/>
            <a:ext cx="8392160" cy="419608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Tx/>
              <a:buChar char="-"/>
            </a:pPr>
            <a:endParaRPr lang="it-IT" dirty="0">
              <a:solidFill>
                <a:schemeClr val="bg1"/>
              </a:solidFill>
            </a:endParaRPr>
          </a:p>
        </p:txBody>
      </p:sp>
      <p:sp>
        <p:nvSpPr>
          <p:cNvPr id="4" name="Textfeld 3">
            <a:extLst>
              <a:ext uri="{FF2B5EF4-FFF2-40B4-BE49-F238E27FC236}">
                <a16:creationId xmlns:a16="http://schemas.microsoft.com/office/drawing/2014/main" id="{48D844E5-9E78-2931-3117-2C7D21E42ADB}"/>
              </a:ext>
            </a:extLst>
          </p:cNvPr>
          <p:cNvSpPr txBox="1"/>
          <p:nvPr/>
        </p:nvSpPr>
        <p:spPr>
          <a:xfrm>
            <a:off x="1044829" y="2436949"/>
            <a:ext cx="9807391" cy="646331"/>
          </a:xfrm>
          <a:prstGeom prst="rect">
            <a:avLst/>
          </a:prstGeom>
          <a:noFill/>
        </p:spPr>
        <p:txBody>
          <a:bodyPr wrap="square">
            <a:spAutoFit/>
          </a:bodyPr>
          <a:lstStyle/>
          <a:p>
            <a:r>
              <a:rPr lang="de-DE" dirty="0">
                <a:solidFill>
                  <a:schemeClr val="accent6">
                    <a:lumMod val="50000"/>
                  </a:schemeClr>
                </a:solidFill>
              </a:rPr>
              <a:t>Im Zusammenhang mit Einkauf von Dienstleistungen und Gütern aus dem Ausland auf denen die </a:t>
            </a:r>
            <a:r>
              <a:rPr lang="de-DE" dirty="0" err="1">
                <a:solidFill>
                  <a:schemeClr val="accent6">
                    <a:lumMod val="50000"/>
                  </a:schemeClr>
                </a:solidFill>
              </a:rPr>
              <a:t>MwSt</a:t>
            </a:r>
            <a:r>
              <a:rPr lang="de-DE" dirty="0">
                <a:solidFill>
                  <a:schemeClr val="accent6">
                    <a:lumMod val="50000"/>
                  </a:schemeClr>
                </a:solidFill>
              </a:rPr>
              <a:t>-Nr. nicht ausgewiesen ist (bei Eintragung im VIES).</a:t>
            </a:r>
          </a:p>
        </p:txBody>
      </p:sp>
      <p:sp>
        <p:nvSpPr>
          <p:cNvPr id="14" name="Textfeld 13">
            <a:extLst>
              <a:ext uri="{FF2B5EF4-FFF2-40B4-BE49-F238E27FC236}">
                <a16:creationId xmlns:a16="http://schemas.microsoft.com/office/drawing/2014/main" id="{FEE3EF1E-C022-1A58-F9CD-FCD5B3A9402C}"/>
              </a:ext>
            </a:extLst>
          </p:cNvPr>
          <p:cNvSpPr txBox="1"/>
          <p:nvPr/>
        </p:nvSpPr>
        <p:spPr>
          <a:xfrm>
            <a:off x="3038789" y="3627735"/>
            <a:ext cx="6114422" cy="923330"/>
          </a:xfrm>
          <a:prstGeom prst="rect">
            <a:avLst/>
          </a:prstGeom>
          <a:noFill/>
        </p:spPr>
        <p:txBody>
          <a:bodyPr wrap="square">
            <a:spAutoFit/>
          </a:bodyPr>
          <a:lstStyle/>
          <a:p>
            <a:r>
              <a:rPr lang="de-DE" dirty="0">
                <a:solidFill>
                  <a:schemeClr val="accent6">
                    <a:lumMod val="50000"/>
                  </a:schemeClr>
                </a:solidFill>
              </a:rPr>
              <a:t>Video zu Ausstellung einer Eigenrechnung:</a:t>
            </a:r>
            <a:endParaRPr lang="it-IT" dirty="0">
              <a:solidFill>
                <a:schemeClr val="bg1"/>
              </a:solidFill>
              <a:hlinkClick r:id="rId3"/>
            </a:endParaRPr>
          </a:p>
          <a:p>
            <a:r>
              <a:rPr lang="it-IT" dirty="0">
                <a:solidFill>
                  <a:schemeClr val="bg1"/>
                </a:solidFill>
                <a:hlinkClick r:id="rId3"/>
              </a:rPr>
              <a:t>https://www.youtube.com/watch?v=rFwStaWdHfE</a:t>
            </a:r>
            <a:endParaRPr lang="it-IT" dirty="0">
              <a:solidFill>
                <a:schemeClr val="bg1"/>
              </a:solidFill>
            </a:endParaRPr>
          </a:p>
          <a:p>
            <a:endParaRPr lang="it-IT" dirty="0">
              <a:solidFill>
                <a:schemeClr val="bg1"/>
              </a:solidFill>
            </a:endParaRPr>
          </a:p>
        </p:txBody>
      </p:sp>
    </p:spTree>
    <p:extLst>
      <p:ext uri="{BB962C8B-B14F-4D97-AF65-F5344CB8AC3E}">
        <p14:creationId xmlns:p14="http://schemas.microsoft.com/office/powerpoint/2010/main" val="386401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1+#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a:xfrm>
            <a:off x="5228824" y="0"/>
            <a:ext cx="6963177" cy="785915"/>
          </a:xfrm>
          <a:prstGeom prst="rect">
            <a:avLst/>
          </a:prstGeom>
          <a:solidFill>
            <a:srgbClr val="87868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a:xfrm>
            <a:off x="5331856" y="71405"/>
            <a:ext cx="6860146" cy="643103"/>
          </a:xfrm>
        </p:spPr>
        <p:txBody>
          <a:bodyPr>
            <a:normAutofit fontScale="90000"/>
          </a:bodyPr>
          <a:lstStyle/>
          <a:p>
            <a:pPr algn="l"/>
            <a:r>
              <a:rPr lang="de-DE" dirty="0">
                <a:solidFill>
                  <a:schemeClr val="tx1"/>
                </a:solidFill>
              </a:rPr>
              <a:t>WELCHE AUFLAGEN SIND DAMIT VERBUNDEN</a:t>
            </a:r>
          </a:p>
        </p:txBody>
      </p:sp>
      <p:grpSp>
        <p:nvGrpSpPr>
          <p:cNvPr id="13" name="Gruppieren 12"/>
          <p:cNvGrpSpPr/>
          <p:nvPr/>
        </p:nvGrpSpPr>
        <p:grpSpPr>
          <a:xfrm>
            <a:off x="5228822" y="793361"/>
            <a:ext cx="6963178" cy="785915"/>
            <a:chOff x="5228822" y="793361"/>
            <a:chExt cx="6963178" cy="785915"/>
          </a:xfrm>
          <a:solidFill>
            <a:srgbClr val="E37915"/>
          </a:solidFill>
        </p:grpSpPr>
        <p:sp>
          <p:nvSpPr>
            <p:cNvPr id="10" name="Rechteck 9"/>
            <p:cNvSpPr/>
            <p:nvPr/>
          </p:nvSpPr>
          <p:spPr>
            <a:xfrm>
              <a:off x="5228822" y="793361"/>
              <a:ext cx="6963177" cy="785915"/>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itel 1"/>
            <p:cNvSpPr txBox="1">
              <a:spLocks/>
            </p:cNvSpPr>
            <p:nvPr/>
          </p:nvSpPr>
          <p:spPr>
            <a:xfrm>
              <a:off x="5331854" y="864766"/>
              <a:ext cx="6860146" cy="643103"/>
            </a:xfrm>
            <a:prstGeom prst="rect">
              <a:avLst/>
            </a:prstGeom>
            <a:grpFill/>
          </p:spPr>
          <p:txBody>
            <a:bodyPr vert="horz" lIns="91440" tIns="45720" rIns="91440" bIns="45720" rtlCol="0" anchor="ctr">
              <a:normAutofit/>
            </a:bodyPr>
            <a:lstStyle>
              <a:lvl1pPr algn="ctr" defTabSz="914400" rtl="0" eaLnBrk="1" latinLnBrk="0" hangingPunct="1">
                <a:lnSpc>
                  <a:spcPct val="85000"/>
                </a:lnSpc>
                <a:spcBef>
                  <a:spcPct val="0"/>
                </a:spcBef>
                <a:buNone/>
                <a:defRPr sz="2800" kern="1200" cap="none" baseline="0">
                  <a:solidFill>
                    <a:srgbClr val="878684"/>
                  </a:solidFill>
                  <a:latin typeface="+mj-lt"/>
                  <a:ea typeface="+mj-ea"/>
                  <a:cs typeface="+mj-cs"/>
                </a:defRPr>
              </a:lvl1pPr>
            </a:lstStyle>
            <a:p>
              <a:pPr algn="l"/>
              <a:r>
                <a:rPr lang="de-DE" dirty="0">
                  <a:solidFill>
                    <a:schemeClr val="tx1"/>
                  </a:solidFill>
                </a:rPr>
                <a:t>Führung der </a:t>
              </a:r>
              <a:r>
                <a:rPr lang="de-DE" dirty="0" err="1">
                  <a:solidFill>
                    <a:schemeClr val="tx1"/>
                  </a:solidFill>
                </a:rPr>
                <a:t>MwSt</a:t>
              </a:r>
              <a:r>
                <a:rPr lang="de-DE" dirty="0">
                  <a:solidFill>
                    <a:schemeClr val="tx1"/>
                  </a:solidFill>
                </a:rPr>
                <a:t>-Register</a:t>
              </a:r>
            </a:p>
          </p:txBody>
        </p:sp>
      </p:grpSp>
      <p:sp>
        <p:nvSpPr>
          <p:cNvPr id="5" name="Textfeld 4">
            <a:extLst>
              <a:ext uri="{FF2B5EF4-FFF2-40B4-BE49-F238E27FC236}">
                <a16:creationId xmlns:a16="http://schemas.microsoft.com/office/drawing/2014/main" id="{2B87BB7A-F7E0-4C7B-8609-6726577F769D}"/>
              </a:ext>
            </a:extLst>
          </p:cNvPr>
          <p:cNvSpPr txBox="1"/>
          <p:nvPr/>
        </p:nvSpPr>
        <p:spPr>
          <a:xfrm>
            <a:off x="1792224" y="2643239"/>
            <a:ext cx="8607552" cy="2693045"/>
          </a:xfrm>
          <a:prstGeom prst="rect">
            <a:avLst/>
          </a:prstGeom>
          <a:noFill/>
        </p:spPr>
        <p:txBody>
          <a:bodyPr wrap="square">
            <a:spAutoFit/>
          </a:bodyPr>
          <a:lstStyle/>
          <a:p>
            <a:r>
              <a:rPr lang="de-DE" dirty="0">
                <a:solidFill>
                  <a:schemeClr val="bg1"/>
                </a:solidFill>
              </a:rPr>
              <a:t>Im </a:t>
            </a:r>
            <a:r>
              <a:rPr lang="de-DE" b="1" u="sng" dirty="0">
                <a:solidFill>
                  <a:schemeClr val="bg1"/>
                </a:solidFill>
              </a:rPr>
              <a:t>heutigen</a:t>
            </a:r>
            <a:r>
              <a:rPr lang="de-DE" dirty="0">
                <a:solidFill>
                  <a:schemeClr val="bg1"/>
                </a:solidFill>
              </a:rPr>
              <a:t> Pauschalsystem gemäß Gesetz 398/1991 muss ein sog. „</a:t>
            </a:r>
            <a:r>
              <a:rPr lang="de-DE" b="1" dirty="0" err="1">
                <a:solidFill>
                  <a:schemeClr val="bg1"/>
                </a:solidFill>
              </a:rPr>
              <a:t>registro</a:t>
            </a:r>
            <a:r>
              <a:rPr lang="de-DE" b="1" dirty="0">
                <a:solidFill>
                  <a:schemeClr val="bg1"/>
                </a:solidFill>
              </a:rPr>
              <a:t> IVA </a:t>
            </a:r>
            <a:r>
              <a:rPr lang="de-DE" b="1" dirty="0" err="1">
                <a:solidFill>
                  <a:schemeClr val="bg1"/>
                </a:solidFill>
              </a:rPr>
              <a:t>minori</a:t>
            </a:r>
            <a:r>
              <a:rPr lang="de-DE" dirty="0">
                <a:solidFill>
                  <a:schemeClr val="bg1"/>
                </a:solidFill>
              </a:rPr>
              <a:t>“ geführt werden.</a:t>
            </a:r>
          </a:p>
          <a:p>
            <a:endParaRPr lang="de-DE" dirty="0">
              <a:solidFill>
                <a:schemeClr val="bg1"/>
              </a:solidFill>
            </a:endParaRPr>
          </a:p>
          <a:p>
            <a:r>
              <a:rPr lang="de-DE" b="1" u="sng" dirty="0">
                <a:solidFill>
                  <a:schemeClr val="bg1"/>
                </a:solidFill>
              </a:rPr>
              <a:t>Ab 01/01/2026</a:t>
            </a:r>
            <a:r>
              <a:rPr lang="de-DE" dirty="0">
                <a:solidFill>
                  <a:schemeClr val="bg1"/>
                </a:solidFill>
              </a:rPr>
              <a:t>:</a:t>
            </a:r>
          </a:p>
          <a:p>
            <a:pPr marL="285750" indent="-285750">
              <a:spcAft>
                <a:spcPts val="1000"/>
              </a:spcAft>
              <a:buFont typeface="Arial" panose="020B0604020202020204" pitchFamily="34" charset="0"/>
              <a:buChar char="•"/>
            </a:pPr>
            <a:r>
              <a:rPr lang="de-DE" dirty="0">
                <a:solidFill>
                  <a:schemeClr val="bg1"/>
                </a:solidFill>
              </a:rPr>
              <a:t>EO und VFG mit Option für Pauschalregelung (ab 01.01.2026)</a:t>
            </a:r>
          </a:p>
          <a:p>
            <a:pPr>
              <a:spcAft>
                <a:spcPts val="1000"/>
              </a:spcAft>
            </a:pPr>
            <a:r>
              <a:rPr lang="de-DE" dirty="0">
                <a:solidFill>
                  <a:schemeClr val="bg1"/>
                </a:solidFill>
              </a:rPr>
              <a:t>		  keine Register</a:t>
            </a:r>
          </a:p>
          <a:p>
            <a:pPr marL="285750" indent="-285750">
              <a:spcAft>
                <a:spcPts val="1000"/>
              </a:spcAft>
              <a:buFont typeface="Arial" panose="020B0604020202020204" pitchFamily="34" charset="0"/>
              <a:buChar char="•"/>
            </a:pPr>
            <a:r>
              <a:rPr lang="de-DE" dirty="0">
                <a:solidFill>
                  <a:schemeClr val="bg1"/>
                </a:solidFill>
              </a:rPr>
              <a:t>Alle anderen KDS:</a:t>
            </a:r>
          </a:p>
          <a:p>
            <a:pPr>
              <a:spcAft>
                <a:spcPts val="1000"/>
              </a:spcAft>
            </a:pPr>
            <a:r>
              <a:rPr lang="de-DE" dirty="0">
                <a:solidFill>
                  <a:schemeClr val="bg1"/>
                </a:solidFill>
              </a:rPr>
              <a:t>		ordentliche </a:t>
            </a:r>
            <a:r>
              <a:rPr lang="de-DE" dirty="0" err="1">
                <a:solidFill>
                  <a:schemeClr val="bg1"/>
                </a:solidFill>
              </a:rPr>
              <a:t>MwSt</a:t>
            </a:r>
            <a:r>
              <a:rPr lang="de-DE" dirty="0">
                <a:solidFill>
                  <a:schemeClr val="bg1"/>
                </a:solidFill>
              </a:rPr>
              <a:t>-Register (</a:t>
            </a:r>
            <a:r>
              <a:rPr lang="de-DE" dirty="0" err="1">
                <a:solidFill>
                  <a:schemeClr val="bg1"/>
                </a:solidFill>
              </a:rPr>
              <a:t>MwSt</a:t>
            </a:r>
            <a:r>
              <a:rPr lang="de-DE" dirty="0">
                <a:solidFill>
                  <a:schemeClr val="bg1"/>
                </a:solidFill>
              </a:rPr>
              <a:t>-Einkauf, </a:t>
            </a:r>
            <a:r>
              <a:rPr lang="de-DE" dirty="0" err="1">
                <a:solidFill>
                  <a:schemeClr val="bg1"/>
                </a:solidFill>
              </a:rPr>
              <a:t>MwSt</a:t>
            </a:r>
            <a:r>
              <a:rPr lang="de-DE" dirty="0">
                <a:solidFill>
                  <a:schemeClr val="bg1"/>
                </a:solidFill>
              </a:rPr>
              <a:t>-Verkauf, </a:t>
            </a:r>
            <a:r>
              <a:rPr lang="de-DE" dirty="0" err="1">
                <a:solidFill>
                  <a:schemeClr val="bg1"/>
                </a:solidFill>
              </a:rPr>
              <a:t>MwSt</a:t>
            </a:r>
            <a:r>
              <a:rPr lang="de-DE" dirty="0">
                <a:solidFill>
                  <a:schemeClr val="bg1"/>
                </a:solidFill>
              </a:rPr>
              <a:t>-Abrechnung)</a:t>
            </a:r>
            <a:endParaRPr lang="it-IT" dirty="0">
              <a:solidFill>
                <a:schemeClr val="bg1"/>
              </a:solidFill>
            </a:endParaRPr>
          </a:p>
        </p:txBody>
      </p:sp>
    </p:spTree>
    <p:extLst>
      <p:ext uri="{BB962C8B-B14F-4D97-AF65-F5344CB8AC3E}">
        <p14:creationId xmlns:p14="http://schemas.microsoft.com/office/powerpoint/2010/main" val="2490106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1+#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 calcmode="lin" valueType="num">
                                      <p:cBhvr additive="base">
                                        <p:cTn id="1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 calcmode="lin" valueType="num">
                                      <p:cBhvr additive="base">
                                        <p:cTn id="2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 calcmode="lin" valueType="num">
                                      <p:cBhvr additive="base">
                                        <p:cTn id="2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 calcmode="lin" valueType="num">
                                      <p:cBhvr additive="base">
                                        <p:cTn id="31"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a:xfrm>
            <a:off x="5228824" y="0"/>
            <a:ext cx="6963177" cy="785915"/>
          </a:xfrm>
          <a:prstGeom prst="rect">
            <a:avLst/>
          </a:prstGeom>
          <a:solidFill>
            <a:srgbClr val="87868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a:xfrm>
            <a:off x="5331856" y="71405"/>
            <a:ext cx="6860146" cy="643103"/>
          </a:xfrm>
        </p:spPr>
        <p:txBody>
          <a:bodyPr>
            <a:normAutofit fontScale="90000"/>
          </a:bodyPr>
          <a:lstStyle/>
          <a:p>
            <a:pPr algn="l"/>
            <a:r>
              <a:rPr lang="de-DE" dirty="0">
                <a:solidFill>
                  <a:schemeClr val="tx1"/>
                </a:solidFill>
              </a:rPr>
              <a:t>WELCHE AUFLAGEN SIND DAMIT VERBUNDEN</a:t>
            </a:r>
          </a:p>
        </p:txBody>
      </p:sp>
      <p:grpSp>
        <p:nvGrpSpPr>
          <p:cNvPr id="13" name="Gruppieren 12"/>
          <p:cNvGrpSpPr/>
          <p:nvPr/>
        </p:nvGrpSpPr>
        <p:grpSpPr>
          <a:xfrm>
            <a:off x="5228822" y="793361"/>
            <a:ext cx="6963178" cy="785915"/>
            <a:chOff x="5228822" y="793361"/>
            <a:chExt cx="6963178" cy="785915"/>
          </a:xfrm>
          <a:solidFill>
            <a:srgbClr val="E37915"/>
          </a:solidFill>
        </p:grpSpPr>
        <p:sp>
          <p:nvSpPr>
            <p:cNvPr id="10" name="Rechteck 9"/>
            <p:cNvSpPr/>
            <p:nvPr/>
          </p:nvSpPr>
          <p:spPr>
            <a:xfrm>
              <a:off x="5228822" y="793361"/>
              <a:ext cx="6963177" cy="785915"/>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itel 1"/>
            <p:cNvSpPr txBox="1">
              <a:spLocks/>
            </p:cNvSpPr>
            <p:nvPr/>
          </p:nvSpPr>
          <p:spPr>
            <a:xfrm>
              <a:off x="5331854" y="864766"/>
              <a:ext cx="6860146" cy="643103"/>
            </a:xfrm>
            <a:prstGeom prst="rect">
              <a:avLst/>
            </a:prstGeom>
            <a:grpFill/>
          </p:spPr>
          <p:txBody>
            <a:bodyPr vert="horz" lIns="91440" tIns="45720" rIns="91440" bIns="45720" rtlCol="0" anchor="ctr">
              <a:normAutofit/>
            </a:bodyPr>
            <a:lstStyle>
              <a:lvl1pPr algn="ctr" defTabSz="914400" rtl="0" eaLnBrk="1" latinLnBrk="0" hangingPunct="1">
                <a:lnSpc>
                  <a:spcPct val="85000"/>
                </a:lnSpc>
                <a:spcBef>
                  <a:spcPct val="0"/>
                </a:spcBef>
                <a:buNone/>
                <a:defRPr sz="2800" kern="1200" cap="none" baseline="0">
                  <a:solidFill>
                    <a:srgbClr val="878684"/>
                  </a:solidFill>
                  <a:latin typeface="+mj-lt"/>
                  <a:ea typeface="+mj-ea"/>
                  <a:cs typeface="+mj-cs"/>
                </a:defRPr>
              </a:lvl1pPr>
            </a:lstStyle>
            <a:p>
              <a:pPr algn="l"/>
              <a:r>
                <a:rPr lang="de-DE" dirty="0">
                  <a:solidFill>
                    <a:schemeClr val="tx1"/>
                  </a:solidFill>
                </a:rPr>
                <a:t>Periodische Abrechnung der </a:t>
              </a:r>
              <a:r>
                <a:rPr lang="de-DE" dirty="0" err="1">
                  <a:solidFill>
                    <a:schemeClr val="tx1"/>
                  </a:solidFill>
                </a:rPr>
                <a:t>MwSt</a:t>
              </a:r>
              <a:endParaRPr lang="de-DE" dirty="0">
                <a:solidFill>
                  <a:schemeClr val="tx1"/>
                </a:solidFill>
              </a:endParaRPr>
            </a:p>
          </p:txBody>
        </p:sp>
      </p:grpSp>
      <p:sp>
        <p:nvSpPr>
          <p:cNvPr id="3" name="Rechteck 2">
            <a:extLst>
              <a:ext uri="{FF2B5EF4-FFF2-40B4-BE49-F238E27FC236}">
                <a16:creationId xmlns:a16="http://schemas.microsoft.com/office/drawing/2014/main" id="{F5A60083-F717-E8C2-510F-278F0B1FC9FC}"/>
              </a:ext>
            </a:extLst>
          </p:cNvPr>
          <p:cNvSpPr/>
          <p:nvPr/>
        </p:nvSpPr>
        <p:spPr>
          <a:xfrm>
            <a:off x="2174241" y="1991360"/>
            <a:ext cx="8392160" cy="419608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Tx/>
              <a:buChar char="-"/>
            </a:pPr>
            <a:endParaRPr lang="it-IT" dirty="0">
              <a:solidFill>
                <a:schemeClr val="bg1"/>
              </a:solidFill>
            </a:endParaRPr>
          </a:p>
        </p:txBody>
      </p:sp>
      <p:sp>
        <p:nvSpPr>
          <p:cNvPr id="5" name="Textfeld 4">
            <a:extLst>
              <a:ext uri="{FF2B5EF4-FFF2-40B4-BE49-F238E27FC236}">
                <a16:creationId xmlns:a16="http://schemas.microsoft.com/office/drawing/2014/main" id="{2B87BB7A-F7E0-4C7B-8609-6726577F769D}"/>
              </a:ext>
            </a:extLst>
          </p:cNvPr>
          <p:cNvSpPr txBox="1"/>
          <p:nvPr/>
        </p:nvSpPr>
        <p:spPr>
          <a:xfrm>
            <a:off x="3031958" y="3105835"/>
            <a:ext cx="6112042" cy="1200329"/>
          </a:xfrm>
          <a:prstGeom prst="rect">
            <a:avLst/>
          </a:prstGeom>
          <a:noFill/>
        </p:spPr>
        <p:txBody>
          <a:bodyPr wrap="square">
            <a:spAutoFit/>
          </a:bodyPr>
          <a:lstStyle/>
          <a:p>
            <a:r>
              <a:rPr lang="de-DE" dirty="0">
                <a:solidFill>
                  <a:schemeClr val="accent6">
                    <a:lumMod val="50000"/>
                  </a:schemeClr>
                </a:solidFill>
              </a:rPr>
              <a:t>Rechnungslegung, </a:t>
            </a:r>
          </a:p>
          <a:p>
            <a:r>
              <a:rPr lang="de-DE" dirty="0">
                <a:solidFill>
                  <a:schemeClr val="accent6">
                    <a:lumMod val="50000"/>
                  </a:schemeClr>
                </a:solidFill>
              </a:rPr>
              <a:t>Führung von Register, </a:t>
            </a:r>
          </a:p>
          <a:p>
            <a:r>
              <a:rPr lang="de-DE" dirty="0">
                <a:solidFill>
                  <a:schemeClr val="accent6">
                    <a:lumMod val="50000"/>
                  </a:schemeClr>
                </a:solidFill>
              </a:rPr>
              <a:t>Abrechnung, </a:t>
            </a:r>
          </a:p>
          <a:p>
            <a:r>
              <a:rPr lang="de-DE" dirty="0">
                <a:solidFill>
                  <a:schemeClr val="accent6">
                    <a:lumMod val="50000"/>
                  </a:schemeClr>
                </a:solidFill>
              </a:rPr>
              <a:t>Steuererklärung</a:t>
            </a:r>
            <a:endParaRPr lang="it-IT" dirty="0">
              <a:solidFill>
                <a:schemeClr val="accent6">
                  <a:lumMod val="50000"/>
                </a:schemeClr>
              </a:solidFill>
            </a:endParaRPr>
          </a:p>
        </p:txBody>
      </p:sp>
      <p:pic>
        <p:nvPicPr>
          <p:cNvPr id="4" name="Grafik 3">
            <a:extLst>
              <a:ext uri="{FF2B5EF4-FFF2-40B4-BE49-F238E27FC236}">
                <a16:creationId xmlns:a16="http://schemas.microsoft.com/office/drawing/2014/main" id="{075C150F-BD41-7131-95AB-59B99F0570CE}"/>
              </a:ext>
            </a:extLst>
          </p:cNvPr>
          <p:cNvPicPr>
            <a:picLocks noChangeAspect="1"/>
          </p:cNvPicPr>
          <p:nvPr/>
        </p:nvPicPr>
        <p:blipFill>
          <a:blip r:embed="rId3"/>
          <a:stretch>
            <a:fillRect/>
          </a:stretch>
        </p:blipFill>
        <p:spPr>
          <a:xfrm>
            <a:off x="290965" y="1991359"/>
            <a:ext cx="8367807" cy="4687053"/>
          </a:xfrm>
          <a:prstGeom prst="rect">
            <a:avLst/>
          </a:prstGeom>
          <a:solidFill>
            <a:schemeClr val="tx1"/>
          </a:solidFill>
        </p:spPr>
      </p:pic>
      <p:sp>
        <p:nvSpPr>
          <p:cNvPr id="6" name="Legende: mit Linie mit Akzentuierungsbalken 5">
            <a:extLst>
              <a:ext uri="{FF2B5EF4-FFF2-40B4-BE49-F238E27FC236}">
                <a16:creationId xmlns:a16="http://schemas.microsoft.com/office/drawing/2014/main" id="{4411541C-9000-DC05-1FBF-D117C262B25F}"/>
              </a:ext>
            </a:extLst>
          </p:cNvPr>
          <p:cNvSpPr/>
          <p:nvPr/>
        </p:nvSpPr>
        <p:spPr>
          <a:xfrm>
            <a:off x="9568127" y="2830629"/>
            <a:ext cx="2332908" cy="785915"/>
          </a:xfrm>
          <a:prstGeom prst="accentCallout1">
            <a:avLst>
              <a:gd name="adj1" fmla="val 18750"/>
              <a:gd name="adj2" fmla="val -8333"/>
              <a:gd name="adj3" fmla="val 339179"/>
              <a:gd name="adj4" fmla="val -261882"/>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bg1"/>
                </a:solidFill>
              </a:rPr>
              <a:t>Erstes  Trimester: innerhalb 16. Mai</a:t>
            </a:r>
            <a:endParaRPr lang="it-IT" sz="1600" dirty="0">
              <a:solidFill>
                <a:schemeClr val="bg1"/>
              </a:solidFill>
            </a:endParaRPr>
          </a:p>
        </p:txBody>
      </p:sp>
      <p:sp>
        <p:nvSpPr>
          <p:cNvPr id="7" name="Legende: mit Linie mit Akzentuierungsbalken 6">
            <a:extLst>
              <a:ext uri="{FF2B5EF4-FFF2-40B4-BE49-F238E27FC236}">
                <a16:creationId xmlns:a16="http://schemas.microsoft.com/office/drawing/2014/main" id="{25045304-D95C-6588-0C55-2320CEB562FA}"/>
              </a:ext>
            </a:extLst>
          </p:cNvPr>
          <p:cNvSpPr/>
          <p:nvPr/>
        </p:nvSpPr>
        <p:spPr>
          <a:xfrm>
            <a:off x="9568127" y="3657806"/>
            <a:ext cx="2332908" cy="785915"/>
          </a:xfrm>
          <a:prstGeom prst="accentCallout1">
            <a:avLst>
              <a:gd name="adj1" fmla="val 18750"/>
              <a:gd name="adj2" fmla="val -8333"/>
              <a:gd name="adj3" fmla="val 254927"/>
              <a:gd name="adj4" fmla="val -261882"/>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bg1"/>
                </a:solidFill>
              </a:rPr>
              <a:t>Zweites  Trimester: innerhalb 20. August</a:t>
            </a:r>
            <a:endParaRPr lang="it-IT" sz="1600" dirty="0">
              <a:solidFill>
                <a:schemeClr val="bg1"/>
              </a:solidFill>
            </a:endParaRPr>
          </a:p>
        </p:txBody>
      </p:sp>
      <p:sp>
        <p:nvSpPr>
          <p:cNvPr id="8" name="Legende: mit Linie mit Akzentuierungsbalken 7">
            <a:extLst>
              <a:ext uri="{FF2B5EF4-FFF2-40B4-BE49-F238E27FC236}">
                <a16:creationId xmlns:a16="http://schemas.microsoft.com/office/drawing/2014/main" id="{E5DA8AAD-2847-D3EE-04C5-7271DE465C13}"/>
              </a:ext>
            </a:extLst>
          </p:cNvPr>
          <p:cNvSpPr/>
          <p:nvPr/>
        </p:nvSpPr>
        <p:spPr>
          <a:xfrm>
            <a:off x="9568127" y="4542246"/>
            <a:ext cx="2332908" cy="785915"/>
          </a:xfrm>
          <a:prstGeom prst="accentCallout1">
            <a:avLst>
              <a:gd name="adj1" fmla="val 18750"/>
              <a:gd name="adj2" fmla="val -8333"/>
              <a:gd name="adj3" fmla="val 166662"/>
              <a:gd name="adj4" fmla="val -26150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bg1"/>
                </a:solidFill>
              </a:rPr>
              <a:t>Drittes  Trimester: innerhalb 16. November</a:t>
            </a:r>
            <a:endParaRPr lang="it-IT" sz="1600" dirty="0">
              <a:solidFill>
                <a:schemeClr val="bg1"/>
              </a:solidFill>
            </a:endParaRPr>
          </a:p>
        </p:txBody>
      </p:sp>
      <p:sp>
        <p:nvSpPr>
          <p:cNvPr id="12" name="Legende: mit Linie mit Akzentuierungsbalken 11">
            <a:extLst>
              <a:ext uri="{FF2B5EF4-FFF2-40B4-BE49-F238E27FC236}">
                <a16:creationId xmlns:a16="http://schemas.microsoft.com/office/drawing/2014/main" id="{A8AF2927-44E3-DC59-D1F4-9A6551AFC985}"/>
              </a:ext>
            </a:extLst>
          </p:cNvPr>
          <p:cNvSpPr/>
          <p:nvPr/>
        </p:nvSpPr>
        <p:spPr>
          <a:xfrm>
            <a:off x="9568127" y="5434737"/>
            <a:ext cx="2332908" cy="785915"/>
          </a:xfrm>
          <a:prstGeom prst="accentCallout1">
            <a:avLst>
              <a:gd name="adj1" fmla="val 18750"/>
              <a:gd name="adj2" fmla="val -8333"/>
              <a:gd name="adj3" fmla="val 72380"/>
              <a:gd name="adj4" fmla="val -26038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bg1"/>
                </a:solidFill>
              </a:rPr>
              <a:t>Viertes  Trimester: innerhalb 16. Februar Folgejahr</a:t>
            </a:r>
            <a:endParaRPr lang="it-IT" sz="1600" dirty="0">
              <a:solidFill>
                <a:schemeClr val="bg1"/>
              </a:solidFill>
            </a:endParaRPr>
          </a:p>
        </p:txBody>
      </p:sp>
    </p:spTree>
    <p:extLst>
      <p:ext uri="{BB962C8B-B14F-4D97-AF65-F5344CB8AC3E}">
        <p14:creationId xmlns:p14="http://schemas.microsoft.com/office/powerpoint/2010/main" val="1387448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1+#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a:xfrm>
            <a:off x="5228824" y="0"/>
            <a:ext cx="6963177" cy="785915"/>
          </a:xfrm>
          <a:prstGeom prst="rect">
            <a:avLst/>
          </a:prstGeom>
          <a:solidFill>
            <a:srgbClr val="87868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a:xfrm>
            <a:off x="5331856" y="71405"/>
            <a:ext cx="6860146" cy="643103"/>
          </a:xfrm>
        </p:spPr>
        <p:txBody>
          <a:bodyPr>
            <a:normAutofit fontScale="90000"/>
          </a:bodyPr>
          <a:lstStyle/>
          <a:p>
            <a:pPr algn="l"/>
            <a:r>
              <a:rPr lang="de-DE" dirty="0">
                <a:solidFill>
                  <a:schemeClr val="tx1"/>
                </a:solidFill>
              </a:rPr>
              <a:t>WELCHE AUFLAGEN SIND DAMIT VERBUNDEN</a:t>
            </a:r>
          </a:p>
        </p:txBody>
      </p:sp>
      <p:grpSp>
        <p:nvGrpSpPr>
          <p:cNvPr id="13" name="Gruppieren 12"/>
          <p:cNvGrpSpPr/>
          <p:nvPr/>
        </p:nvGrpSpPr>
        <p:grpSpPr>
          <a:xfrm>
            <a:off x="5228822" y="793361"/>
            <a:ext cx="6963178" cy="785915"/>
            <a:chOff x="5228822" y="793361"/>
            <a:chExt cx="6963178" cy="785915"/>
          </a:xfrm>
          <a:solidFill>
            <a:srgbClr val="E37915"/>
          </a:solidFill>
        </p:grpSpPr>
        <p:sp>
          <p:nvSpPr>
            <p:cNvPr id="10" name="Rechteck 9"/>
            <p:cNvSpPr/>
            <p:nvPr/>
          </p:nvSpPr>
          <p:spPr>
            <a:xfrm>
              <a:off x="5228822" y="793361"/>
              <a:ext cx="6963177" cy="785915"/>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itel 1"/>
            <p:cNvSpPr txBox="1">
              <a:spLocks/>
            </p:cNvSpPr>
            <p:nvPr/>
          </p:nvSpPr>
          <p:spPr>
            <a:xfrm>
              <a:off x="5331854" y="864766"/>
              <a:ext cx="6860146" cy="643103"/>
            </a:xfrm>
            <a:prstGeom prst="rect">
              <a:avLst/>
            </a:prstGeom>
            <a:grpFill/>
          </p:spPr>
          <p:txBody>
            <a:bodyPr vert="horz" lIns="91440" tIns="45720" rIns="91440" bIns="45720" rtlCol="0" anchor="ctr">
              <a:normAutofit/>
            </a:bodyPr>
            <a:lstStyle>
              <a:lvl1pPr algn="ctr" defTabSz="914400" rtl="0" eaLnBrk="1" latinLnBrk="0" hangingPunct="1">
                <a:lnSpc>
                  <a:spcPct val="85000"/>
                </a:lnSpc>
                <a:spcBef>
                  <a:spcPct val="0"/>
                </a:spcBef>
                <a:buNone/>
                <a:defRPr sz="2800" kern="1200" cap="none" baseline="0">
                  <a:solidFill>
                    <a:srgbClr val="878684"/>
                  </a:solidFill>
                  <a:latin typeface="+mj-lt"/>
                  <a:ea typeface="+mj-ea"/>
                  <a:cs typeface="+mj-cs"/>
                </a:defRPr>
              </a:lvl1pPr>
            </a:lstStyle>
            <a:p>
              <a:pPr algn="l"/>
              <a:r>
                <a:rPr lang="de-DE" dirty="0">
                  <a:solidFill>
                    <a:schemeClr val="tx1"/>
                  </a:solidFill>
                </a:rPr>
                <a:t>Steuererklärungen</a:t>
              </a:r>
            </a:p>
          </p:txBody>
        </p:sp>
      </p:grpSp>
      <p:sp>
        <p:nvSpPr>
          <p:cNvPr id="3" name="Rechteck 2">
            <a:extLst>
              <a:ext uri="{FF2B5EF4-FFF2-40B4-BE49-F238E27FC236}">
                <a16:creationId xmlns:a16="http://schemas.microsoft.com/office/drawing/2014/main" id="{F5A60083-F717-E8C2-510F-278F0B1FC9FC}"/>
              </a:ext>
            </a:extLst>
          </p:cNvPr>
          <p:cNvSpPr/>
          <p:nvPr/>
        </p:nvSpPr>
        <p:spPr>
          <a:xfrm>
            <a:off x="2174241" y="1991360"/>
            <a:ext cx="8392160" cy="419608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Tx/>
              <a:buChar char="-"/>
            </a:pPr>
            <a:endParaRPr lang="it-IT" dirty="0">
              <a:solidFill>
                <a:schemeClr val="bg1"/>
              </a:solidFill>
            </a:endParaRPr>
          </a:p>
        </p:txBody>
      </p:sp>
      <p:pic>
        <p:nvPicPr>
          <p:cNvPr id="4" name="Grafik 3">
            <a:extLst>
              <a:ext uri="{FF2B5EF4-FFF2-40B4-BE49-F238E27FC236}">
                <a16:creationId xmlns:a16="http://schemas.microsoft.com/office/drawing/2014/main" id="{87AD3DAF-A8ED-870E-1EB2-3093FBBB80D1}"/>
              </a:ext>
            </a:extLst>
          </p:cNvPr>
          <p:cNvPicPr>
            <a:picLocks noChangeAspect="1"/>
          </p:cNvPicPr>
          <p:nvPr/>
        </p:nvPicPr>
        <p:blipFill>
          <a:blip r:embed="rId3"/>
          <a:stretch>
            <a:fillRect/>
          </a:stretch>
        </p:blipFill>
        <p:spPr>
          <a:xfrm>
            <a:off x="4161858" y="1896458"/>
            <a:ext cx="2166755" cy="1903843"/>
          </a:xfrm>
          <a:prstGeom prst="rect">
            <a:avLst/>
          </a:prstGeom>
        </p:spPr>
      </p:pic>
      <p:pic>
        <p:nvPicPr>
          <p:cNvPr id="6" name="Grafik 5">
            <a:extLst>
              <a:ext uri="{FF2B5EF4-FFF2-40B4-BE49-F238E27FC236}">
                <a16:creationId xmlns:a16="http://schemas.microsoft.com/office/drawing/2014/main" id="{1502A486-3C71-8178-1E5C-6DB55202CBF7}"/>
              </a:ext>
            </a:extLst>
          </p:cNvPr>
          <p:cNvPicPr>
            <a:picLocks noChangeAspect="1"/>
          </p:cNvPicPr>
          <p:nvPr/>
        </p:nvPicPr>
        <p:blipFill>
          <a:blip r:embed="rId4"/>
          <a:stretch>
            <a:fillRect/>
          </a:stretch>
        </p:blipFill>
        <p:spPr>
          <a:xfrm>
            <a:off x="701133" y="1763337"/>
            <a:ext cx="2583433" cy="2170084"/>
          </a:xfrm>
          <a:prstGeom prst="rect">
            <a:avLst/>
          </a:prstGeom>
        </p:spPr>
      </p:pic>
      <p:grpSp>
        <p:nvGrpSpPr>
          <p:cNvPr id="12" name="Gruppieren 11">
            <a:extLst>
              <a:ext uri="{FF2B5EF4-FFF2-40B4-BE49-F238E27FC236}">
                <a16:creationId xmlns:a16="http://schemas.microsoft.com/office/drawing/2014/main" id="{086CFB95-4D17-096A-6661-B4635E1B65B2}"/>
              </a:ext>
            </a:extLst>
          </p:cNvPr>
          <p:cNvGrpSpPr/>
          <p:nvPr/>
        </p:nvGrpSpPr>
        <p:grpSpPr>
          <a:xfrm>
            <a:off x="7096380" y="4495338"/>
            <a:ext cx="4570102" cy="1901876"/>
            <a:chOff x="5533697" y="3752193"/>
            <a:chExt cx="6280371" cy="2428378"/>
          </a:xfrm>
        </p:grpSpPr>
        <p:pic>
          <p:nvPicPr>
            <p:cNvPr id="7" name="Grafik 6">
              <a:extLst>
                <a:ext uri="{FF2B5EF4-FFF2-40B4-BE49-F238E27FC236}">
                  <a16:creationId xmlns:a16="http://schemas.microsoft.com/office/drawing/2014/main" id="{BA94F3E1-8092-AA03-3C17-E681938D084F}"/>
                </a:ext>
              </a:extLst>
            </p:cNvPr>
            <p:cNvPicPr>
              <a:picLocks noChangeAspect="1"/>
            </p:cNvPicPr>
            <p:nvPr/>
          </p:nvPicPr>
          <p:blipFill rotWithShape="1">
            <a:blip r:embed="rId5"/>
            <a:srcRect r="75717" b="84643"/>
            <a:stretch/>
          </p:blipFill>
          <p:spPr>
            <a:xfrm>
              <a:off x="5533697" y="3752193"/>
              <a:ext cx="6280371" cy="2201421"/>
            </a:xfrm>
            <a:prstGeom prst="rect">
              <a:avLst/>
            </a:prstGeom>
          </p:spPr>
        </p:pic>
        <p:sp>
          <p:nvSpPr>
            <p:cNvPr id="8" name="Rechteck 7">
              <a:extLst>
                <a:ext uri="{FF2B5EF4-FFF2-40B4-BE49-F238E27FC236}">
                  <a16:creationId xmlns:a16="http://schemas.microsoft.com/office/drawing/2014/main" id="{2E0D7A48-4A13-96BC-59C7-6AD52C77174E}"/>
                </a:ext>
              </a:extLst>
            </p:cNvPr>
            <p:cNvSpPr/>
            <p:nvPr/>
          </p:nvSpPr>
          <p:spPr>
            <a:xfrm>
              <a:off x="7788166" y="5805897"/>
              <a:ext cx="1848262" cy="37467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bg1"/>
                  </a:solidFill>
                </a:rPr>
                <a:t>Mod. INTRA</a:t>
              </a:r>
            </a:p>
          </p:txBody>
        </p:sp>
      </p:grpSp>
      <p:pic>
        <p:nvPicPr>
          <p:cNvPr id="2050" name="Picture 2" descr="Dichiarazione dei Redditi Enti non commerciali ed equiparati 2023 (Periodo  d'imposta 2022) Modelli e istruzioni | Tayros Consulting">
            <a:extLst>
              <a:ext uri="{FF2B5EF4-FFF2-40B4-BE49-F238E27FC236}">
                <a16:creationId xmlns:a16="http://schemas.microsoft.com/office/drawing/2014/main" id="{0F55CDBC-B423-D933-EDDD-EC7BD9358E5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76243" y="4122550"/>
            <a:ext cx="2671024" cy="2454146"/>
          </a:xfrm>
          <a:prstGeom prst="rect">
            <a:avLst/>
          </a:prstGeom>
          <a:noFill/>
          <a:extLst>
            <a:ext uri="{909E8E84-426E-40DD-AFC4-6F175D3DCCD1}">
              <a14:hiddenFill xmlns:a14="http://schemas.microsoft.com/office/drawing/2010/main">
                <a:solidFill>
                  <a:srgbClr val="FFFFFF"/>
                </a:solidFill>
              </a14:hiddenFill>
            </a:ext>
          </a:extLst>
        </p:spPr>
      </p:pic>
      <p:pic>
        <p:nvPicPr>
          <p:cNvPr id="16" name="Grafik 15">
            <a:extLst>
              <a:ext uri="{FF2B5EF4-FFF2-40B4-BE49-F238E27FC236}">
                <a16:creationId xmlns:a16="http://schemas.microsoft.com/office/drawing/2014/main" id="{7DCE4C61-974F-9363-A316-19B13A4ABF3B}"/>
              </a:ext>
            </a:extLst>
          </p:cNvPr>
          <p:cNvPicPr>
            <a:picLocks noChangeAspect="1"/>
          </p:cNvPicPr>
          <p:nvPr/>
        </p:nvPicPr>
        <p:blipFill>
          <a:blip r:embed="rId7"/>
          <a:stretch>
            <a:fillRect/>
          </a:stretch>
        </p:blipFill>
        <p:spPr>
          <a:xfrm>
            <a:off x="457109" y="4458779"/>
            <a:ext cx="3076612" cy="1995938"/>
          </a:xfrm>
          <a:prstGeom prst="rect">
            <a:avLst/>
          </a:prstGeom>
        </p:spPr>
      </p:pic>
      <p:grpSp>
        <p:nvGrpSpPr>
          <p:cNvPr id="22" name="Gruppieren 21">
            <a:extLst>
              <a:ext uri="{FF2B5EF4-FFF2-40B4-BE49-F238E27FC236}">
                <a16:creationId xmlns:a16="http://schemas.microsoft.com/office/drawing/2014/main" id="{9BB4BBA8-5331-8625-015B-5E6A13C362F6}"/>
              </a:ext>
            </a:extLst>
          </p:cNvPr>
          <p:cNvGrpSpPr/>
          <p:nvPr/>
        </p:nvGrpSpPr>
        <p:grpSpPr>
          <a:xfrm>
            <a:off x="701133" y="1832361"/>
            <a:ext cx="10965349" cy="4965473"/>
            <a:chOff x="701133" y="1832361"/>
            <a:chExt cx="10965349" cy="4965473"/>
          </a:xfrm>
        </p:grpSpPr>
        <p:sp>
          <p:nvSpPr>
            <p:cNvPr id="15" name="Textfeld 14">
              <a:extLst>
                <a:ext uri="{FF2B5EF4-FFF2-40B4-BE49-F238E27FC236}">
                  <a16:creationId xmlns:a16="http://schemas.microsoft.com/office/drawing/2014/main" id="{9C5A0C11-ADE2-99B3-1277-F5E54A156836}"/>
                </a:ext>
              </a:extLst>
            </p:cNvPr>
            <p:cNvSpPr txBox="1"/>
            <p:nvPr/>
          </p:nvSpPr>
          <p:spPr>
            <a:xfrm>
              <a:off x="7359660" y="2430241"/>
              <a:ext cx="4306822" cy="1754326"/>
            </a:xfrm>
            <a:prstGeom prst="rect">
              <a:avLst/>
            </a:prstGeom>
            <a:noFill/>
          </p:spPr>
          <p:txBody>
            <a:bodyPr wrap="square">
              <a:spAutoFit/>
            </a:bodyPr>
            <a:lstStyle/>
            <a:p>
              <a:r>
                <a:rPr lang="de-DE" dirty="0">
                  <a:solidFill>
                    <a:schemeClr val="bg1"/>
                  </a:solidFill>
                </a:rPr>
                <a:t>Im heutigen Pauschalsystem gemäß Art. 398/1991 und auch morgen im Pauschalsystem für VFG und EO m</a:t>
              </a:r>
              <a:r>
                <a:rPr lang="it-IT" dirty="0" err="1">
                  <a:solidFill>
                    <a:schemeClr val="bg1"/>
                  </a:solidFill>
                </a:rPr>
                <a:t>üssen</a:t>
              </a:r>
              <a:r>
                <a:rPr lang="it-IT" dirty="0">
                  <a:solidFill>
                    <a:schemeClr val="bg1"/>
                  </a:solidFill>
                </a:rPr>
                <a:t> </a:t>
              </a:r>
              <a:r>
                <a:rPr lang="it-IT" dirty="0" err="1">
                  <a:solidFill>
                    <a:schemeClr val="bg1"/>
                  </a:solidFill>
                </a:rPr>
                <a:t>nur</a:t>
              </a:r>
              <a:r>
                <a:rPr lang="it-IT" dirty="0">
                  <a:solidFill>
                    <a:schemeClr val="bg1"/>
                  </a:solidFill>
                </a:rPr>
                <a:t> die </a:t>
              </a:r>
              <a:r>
                <a:rPr lang="it-IT" dirty="0" err="1">
                  <a:solidFill>
                    <a:schemeClr val="bg1"/>
                  </a:solidFill>
                </a:rPr>
                <a:t>Steuererklärungen</a:t>
              </a:r>
              <a:r>
                <a:rPr lang="it-IT" dirty="0">
                  <a:solidFill>
                    <a:schemeClr val="bg1"/>
                  </a:solidFill>
                </a:rPr>
                <a:t> </a:t>
              </a:r>
              <a:r>
                <a:rPr lang="it-IT" b="1" u="sng" dirty="0">
                  <a:solidFill>
                    <a:schemeClr val="bg1"/>
                  </a:solidFill>
                </a:rPr>
                <a:t>ENC</a:t>
              </a:r>
              <a:r>
                <a:rPr lang="it-IT" dirty="0">
                  <a:solidFill>
                    <a:schemeClr val="bg1"/>
                  </a:solidFill>
                </a:rPr>
                <a:t> und </a:t>
              </a:r>
              <a:r>
                <a:rPr lang="it-IT" b="1" u="sng" dirty="0">
                  <a:solidFill>
                    <a:schemeClr val="bg1"/>
                  </a:solidFill>
                </a:rPr>
                <a:t>IRAP</a:t>
              </a:r>
              <a:r>
                <a:rPr lang="it-IT" dirty="0">
                  <a:solidFill>
                    <a:schemeClr val="bg1"/>
                  </a:solidFill>
                </a:rPr>
                <a:t> und </a:t>
              </a:r>
              <a:r>
                <a:rPr lang="it-IT" dirty="0" err="1">
                  <a:solidFill>
                    <a:schemeClr val="bg1"/>
                  </a:solidFill>
                </a:rPr>
                <a:t>evtl</a:t>
              </a:r>
              <a:r>
                <a:rPr lang="it-IT" dirty="0">
                  <a:solidFill>
                    <a:schemeClr val="bg1"/>
                  </a:solidFill>
                </a:rPr>
                <a:t>. die </a:t>
              </a:r>
              <a:r>
                <a:rPr lang="it-IT" b="1" u="sng" dirty="0">
                  <a:solidFill>
                    <a:schemeClr val="bg1"/>
                  </a:solidFill>
                </a:rPr>
                <a:t>INTRASTAT</a:t>
              </a:r>
              <a:r>
                <a:rPr lang="it-IT" dirty="0">
                  <a:solidFill>
                    <a:schemeClr val="bg1"/>
                  </a:solidFill>
                </a:rPr>
                <a:t>-</a:t>
              </a:r>
              <a:r>
                <a:rPr lang="it-IT" dirty="0" err="1">
                  <a:solidFill>
                    <a:schemeClr val="bg1"/>
                  </a:solidFill>
                </a:rPr>
                <a:t>Meldung</a:t>
              </a:r>
              <a:r>
                <a:rPr lang="it-IT" dirty="0">
                  <a:solidFill>
                    <a:schemeClr val="bg1"/>
                  </a:solidFill>
                </a:rPr>
                <a:t> </a:t>
              </a:r>
              <a:r>
                <a:rPr lang="it-IT" dirty="0" err="1">
                  <a:solidFill>
                    <a:schemeClr val="bg1"/>
                  </a:solidFill>
                </a:rPr>
                <a:t>gemacht</a:t>
              </a:r>
              <a:r>
                <a:rPr lang="it-IT" dirty="0">
                  <a:solidFill>
                    <a:schemeClr val="bg1"/>
                  </a:solidFill>
                </a:rPr>
                <a:t> </a:t>
              </a:r>
              <a:r>
                <a:rPr lang="it-IT" dirty="0" err="1">
                  <a:solidFill>
                    <a:schemeClr val="bg1"/>
                  </a:solidFill>
                </a:rPr>
                <a:t>werden</a:t>
              </a:r>
              <a:r>
                <a:rPr lang="it-IT" dirty="0">
                  <a:solidFill>
                    <a:schemeClr val="bg1"/>
                  </a:solidFill>
                </a:rPr>
                <a:t>.</a:t>
              </a:r>
              <a:endParaRPr lang="de-DE" dirty="0">
                <a:solidFill>
                  <a:schemeClr val="bg1"/>
                </a:solidFill>
              </a:endParaRPr>
            </a:p>
          </p:txBody>
        </p:sp>
        <p:sp>
          <p:nvSpPr>
            <p:cNvPr id="17" name="Multiplikationszeichen 16">
              <a:extLst>
                <a:ext uri="{FF2B5EF4-FFF2-40B4-BE49-F238E27FC236}">
                  <a16:creationId xmlns:a16="http://schemas.microsoft.com/office/drawing/2014/main" id="{C0F547C5-E0C3-7704-BBA5-76E9094E1411}"/>
                </a:ext>
              </a:extLst>
            </p:cNvPr>
            <p:cNvSpPr/>
            <p:nvPr/>
          </p:nvSpPr>
          <p:spPr>
            <a:xfrm>
              <a:off x="701133" y="1896458"/>
              <a:ext cx="2583433" cy="2131865"/>
            </a:xfrm>
            <a:prstGeom prst="mathMultiply">
              <a:avLst>
                <a:gd name="adj1" fmla="val 10209"/>
              </a:avLst>
            </a:prstGeom>
            <a:solidFill>
              <a:srgbClr val="E40019"/>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Multiplikationszeichen 19">
              <a:extLst>
                <a:ext uri="{FF2B5EF4-FFF2-40B4-BE49-F238E27FC236}">
                  <a16:creationId xmlns:a16="http://schemas.microsoft.com/office/drawing/2014/main" id="{5B0CB522-C18E-E64D-A8DD-593F03397F33}"/>
                </a:ext>
              </a:extLst>
            </p:cNvPr>
            <p:cNvSpPr/>
            <p:nvPr/>
          </p:nvSpPr>
          <p:spPr>
            <a:xfrm>
              <a:off x="3953518" y="1832361"/>
              <a:ext cx="2583433" cy="2131865"/>
            </a:xfrm>
            <a:prstGeom prst="mathMultiply">
              <a:avLst>
                <a:gd name="adj1" fmla="val 10209"/>
              </a:avLst>
            </a:prstGeom>
            <a:solidFill>
              <a:srgbClr val="E40019"/>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Textfeld 20">
              <a:extLst>
                <a:ext uri="{FF2B5EF4-FFF2-40B4-BE49-F238E27FC236}">
                  <a16:creationId xmlns:a16="http://schemas.microsoft.com/office/drawing/2014/main" id="{0E49EDE8-0718-13CC-7AAB-9F12734D8041}"/>
                </a:ext>
              </a:extLst>
            </p:cNvPr>
            <p:cNvSpPr txBox="1"/>
            <p:nvPr/>
          </p:nvSpPr>
          <p:spPr>
            <a:xfrm>
              <a:off x="8784281" y="4089400"/>
              <a:ext cx="1282979" cy="2708434"/>
            </a:xfrm>
            <a:prstGeom prst="rect">
              <a:avLst/>
            </a:prstGeom>
            <a:noFill/>
          </p:spPr>
          <p:txBody>
            <a:bodyPr wrap="square">
              <a:spAutoFit/>
            </a:bodyPr>
            <a:lstStyle/>
            <a:p>
              <a:r>
                <a:rPr lang="de-DE" sz="17000" b="1" dirty="0">
                  <a:solidFill>
                    <a:srgbClr val="E40019"/>
                  </a:solidFill>
                  <a:latin typeface="Aptos ExtraBold" panose="020F0502020204030204" pitchFamily="34" charset="0"/>
                </a:rPr>
                <a:t>?</a:t>
              </a:r>
            </a:p>
          </p:txBody>
        </p:sp>
      </p:grpSp>
    </p:spTree>
    <p:extLst>
      <p:ext uri="{BB962C8B-B14F-4D97-AF65-F5344CB8AC3E}">
        <p14:creationId xmlns:p14="http://schemas.microsoft.com/office/powerpoint/2010/main" val="1491642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1+#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050"/>
                                        </p:tgtEl>
                                        <p:attrNameLst>
                                          <p:attrName>style.visibility</p:attrName>
                                        </p:attrNameLst>
                                      </p:cBhvr>
                                      <p:to>
                                        <p:strVal val="visible"/>
                                      </p:to>
                                    </p:set>
                                    <p:anim calcmode="lin" valueType="num">
                                      <p:cBhvr additive="base">
                                        <p:cTn id="31" dur="500" fill="hold"/>
                                        <p:tgtEl>
                                          <p:spTgt spid="2050"/>
                                        </p:tgtEl>
                                        <p:attrNameLst>
                                          <p:attrName>ppt_x</p:attrName>
                                        </p:attrNameLst>
                                      </p:cBhvr>
                                      <p:tavLst>
                                        <p:tav tm="0">
                                          <p:val>
                                            <p:strVal val="#ppt_x"/>
                                          </p:val>
                                        </p:tav>
                                        <p:tav tm="100000">
                                          <p:val>
                                            <p:strVal val="#ppt_x"/>
                                          </p:val>
                                        </p:tav>
                                      </p:tavLst>
                                    </p:anim>
                                    <p:anim calcmode="lin" valueType="num">
                                      <p:cBhvr additive="base">
                                        <p:cTn id="32"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a:xfrm>
            <a:off x="5228824" y="0"/>
            <a:ext cx="6963177" cy="785915"/>
          </a:xfrm>
          <a:prstGeom prst="rect">
            <a:avLst/>
          </a:prstGeom>
          <a:solidFill>
            <a:srgbClr val="87868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a:xfrm>
            <a:off x="5331856" y="71405"/>
            <a:ext cx="6860146" cy="643103"/>
          </a:xfrm>
        </p:spPr>
        <p:txBody>
          <a:bodyPr>
            <a:normAutofit fontScale="90000"/>
          </a:bodyPr>
          <a:lstStyle/>
          <a:p>
            <a:pPr algn="l"/>
            <a:r>
              <a:rPr lang="de-DE" dirty="0">
                <a:solidFill>
                  <a:schemeClr val="tx1"/>
                </a:solidFill>
              </a:rPr>
              <a:t>WELCHE AUFLAGEN SIND DAMIT VERBUNDEN</a:t>
            </a:r>
          </a:p>
        </p:txBody>
      </p:sp>
      <p:grpSp>
        <p:nvGrpSpPr>
          <p:cNvPr id="13" name="Gruppieren 12"/>
          <p:cNvGrpSpPr/>
          <p:nvPr/>
        </p:nvGrpSpPr>
        <p:grpSpPr>
          <a:xfrm>
            <a:off x="5228822" y="793361"/>
            <a:ext cx="6963178" cy="785915"/>
            <a:chOff x="5228822" y="793361"/>
            <a:chExt cx="6963178" cy="785915"/>
          </a:xfrm>
          <a:solidFill>
            <a:srgbClr val="E37915"/>
          </a:solidFill>
        </p:grpSpPr>
        <p:sp>
          <p:nvSpPr>
            <p:cNvPr id="10" name="Rechteck 9"/>
            <p:cNvSpPr/>
            <p:nvPr/>
          </p:nvSpPr>
          <p:spPr>
            <a:xfrm>
              <a:off x="5228822" y="793361"/>
              <a:ext cx="6963177" cy="785915"/>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itel 1"/>
            <p:cNvSpPr txBox="1">
              <a:spLocks/>
            </p:cNvSpPr>
            <p:nvPr/>
          </p:nvSpPr>
          <p:spPr>
            <a:xfrm>
              <a:off x="5331854" y="864766"/>
              <a:ext cx="6860146" cy="643103"/>
            </a:xfrm>
            <a:prstGeom prst="rect">
              <a:avLst/>
            </a:prstGeom>
            <a:grpFill/>
          </p:spPr>
          <p:txBody>
            <a:bodyPr vert="horz" lIns="91440" tIns="45720" rIns="91440" bIns="45720" rtlCol="0" anchor="ctr">
              <a:normAutofit/>
            </a:bodyPr>
            <a:lstStyle>
              <a:lvl1pPr algn="ctr" defTabSz="914400" rtl="0" eaLnBrk="1" latinLnBrk="0" hangingPunct="1">
                <a:lnSpc>
                  <a:spcPct val="85000"/>
                </a:lnSpc>
                <a:spcBef>
                  <a:spcPct val="0"/>
                </a:spcBef>
                <a:buNone/>
                <a:defRPr sz="2800" kern="1200" cap="none" baseline="0">
                  <a:solidFill>
                    <a:srgbClr val="878684"/>
                  </a:solidFill>
                  <a:latin typeface="+mj-lt"/>
                  <a:ea typeface="+mj-ea"/>
                  <a:cs typeface="+mj-cs"/>
                </a:defRPr>
              </a:lvl1pPr>
            </a:lstStyle>
            <a:p>
              <a:pPr algn="l"/>
              <a:r>
                <a:rPr lang="de-DE" dirty="0">
                  <a:solidFill>
                    <a:schemeClr val="tx1"/>
                  </a:solidFill>
                </a:rPr>
                <a:t>Ablauf</a:t>
              </a:r>
            </a:p>
          </p:txBody>
        </p:sp>
      </p:grpSp>
      <p:sp>
        <p:nvSpPr>
          <p:cNvPr id="3" name="Rechteck: abgerundete Ecken 2">
            <a:extLst>
              <a:ext uri="{FF2B5EF4-FFF2-40B4-BE49-F238E27FC236}">
                <a16:creationId xmlns:a16="http://schemas.microsoft.com/office/drawing/2014/main" id="{B5213223-006B-15D0-5A8C-B3AE7DAEC751}"/>
              </a:ext>
            </a:extLst>
          </p:cNvPr>
          <p:cNvSpPr/>
          <p:nvPr/>
        </p:nvSpPr>
        <p:spPr>
          <a:xfrm>
            <a:off x="1962811" y="1797269"/>
            <a:ext cx="2806261" cy="104836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bg1"/>
                </a:solidFill>
              </a:rPr>
              <a:t>Ausstellung der Rechnung</a:t>
            </a:r>
          </a:p>
          <a:p>
            <a:pPr algn="ctr"/>
            <a:r>
              <a:rPr lang="de-DE" sz="1600" dirty="0">
                <a:solidFill>
                  <a:schemeClr val="bg1"/>
                </a:solidFill>
              </a:rPr>
              <a:t>(innerhalb von 12 Tagen)</a:t>
            </a:r>
            <a:endParaRPr lang="it-IT" sz="1600" dirty="0">
              <a:solidFill>
                <a:schemeClr val="bg1"/>
              </a:solidFill>
            </a:endParaRPr>
          </a:p>
        </p:txBody>
      </p:sp>
      <p:grpSp>
        <p:nvGrpSpPr>
          <p:cNvPr id="44" name="Gruppieren 43">
            <a:extLst>
              <a:ext uri="{FF2B5EF4-FFF2-40B4-BE49-F238E27FC236}">
                <a16:creationId xmlns:a16="http://schemas.microsoft.com/office/drawing/2014/main" id="{A7EF0598-3AD4-D7C7-EE54-2CB139C875B2}"/>
              </a:ext>
            </a:extLst>
          </p:cNvPr>
          <p:cNvGrpSpPr/>
          <p:nvPr/>
        </p:nvGrpSpPr>
        <p:grpSpPr>
          <a:xfrm>
            <a:off x="3365942" y="2845636"/>
            <a:ext cx="3287105" cy="1208465"/>
            <a:chOff x="3365942" y="2845636"/>
            <a:chExt cx="3287105" cy="1208465"/>
          </a:xfrm>
        </p:grpSpPr>
        <p:sp>
          <p:nvSpPr>
            <p:cNvPr id="4" name="Rechteck: abgerundete Ecken 3">
              <a:extLst>
                <a:ext uri="{FF2B5EF4-FFF2-40B4-BE49-F238E27FC236}">
                  <a16:creationId xmlns:a16="http://schemas.microsoft.com/office/drawing/2014/main" id="{F3047486-A1C0-8DBC-9E13-92C92E030E93}"/>
                </a:ext>
              </a:extLst>
            </p:cNvPr>
            <p:cNvSpPr/>
            <p:nvPr/>
          </p:nvSpPr>
          <p:spPr>
            <a:xfrm>
              <a:off x="3846786" y="3268186"/>
              <a:ext cx="2806261" cy="78591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bg1"/>
                  </a:solidFill>
                </a:rPr>
                <a:t>Erfassung im Register</a:t>
              </a:r>
            </a:p>
            <a:p>
              <a:pPr algn="ctr"/>
              <a:r>
                <a:rPr lang="de-DE" sz="1600" dirty="0">
                  <a:solidFill>
                    <a:schemeClr val="bg1"/>
                  </a:solidFill>
                </a:rPr>
                <a:t>(bei Rechnungsausstellung)</a:t>
              </a:r>
              <a:endParaRPr lang="it-IT" sz="1600" dirty="0">
                <a:solidFill>
                  <a:schemeClr val="bg1"/>
                </a:solidFill>
              </a:endParaRPr>
            </a:p>
          </p:txBody>
        </p:sp>
        <p:cxnSp>
          <p:nvCxnSpPr>
            <p:cNvPr id="12" name="Gerader Verbinder 11">
              <a:extLst>
                <a:ext uri="{FF2B5EF4-FFF2-40B4-BE49-F238E27FC236}">
                  <a16:creationId xmlns:a16="http://schemas.microsoft.com/office/drawing/2014/main" id="{D8DF8C16-2412-AE19-1287-6210CDFD2E0F}"/>
                </a:ext>
              </a:extLst>
            </p:cNvPr>
            <p:cNvCxnSpPr>
              <a:cxnSpLocks/>
              <a:stCxn id="3" idx="2"/>
              <a:endCxn id="4" idx="0"/>
            </p:cNvCxnSpPr>
            <p:nvPr/>
          </p:nvCxnSpPr>
          <p:spPr>
            <a:xfrm>
              <a:off x="3365942" y="2845636"/>
              <a:ext cx="1883975" cy="422550"/>
            </a:xfrm>
            <a:prstGeom prst="line">
              <a:avLst/>
            </a:prstGeom>
            <a:ln>
              <a:tailEnd type="triangle" w="lg" len="lg"/>
            </a:ln>
          </p:spPr>
          <p:style>
            <a:lnRef idx="1">
              <a:schemeClr val="accent1"/>
            </a:lnRef>
            <a:fillRef idx="0">
              <a:schemeClr val="accent1"/>
            </a:fillRef>
            <a:effectRef idx="0">
              <a:schemeClr val="accent1"/>
            </a:effectRef>
            <a:fontRef idx="minor">
              <a:schemeClr val="tx1"/>
            </a:fontRef>
          </p:style>
        </p:cxnSp>
      </p:grpSp>
      <p:grpSp>
        <p:nvGrpSpPr>
          <p:cNvPr id="46" name="Gruppieren 45">
            <a:extLst>
              <a:ext uri="{FF2B5EF4-FFF2-40B4-BE49-F238E27FC236}">
                <a16:creationId xmlns:a16="http://schemas.microsoft.com/office/drawing/2014/main" id="{D6336962-CCF2-38B3-E05F-F1F291506D71}"/>
              </a:ext>
            </a:extLst>
          </p:cNvPr>
          <p:cNvGrpSpPr/>
          <p:nvPr/>
        </p:nvGrpSpPr>
        <p:grpSpPr>
          <a:xfrm>
            <a:off x="7348039" y="5262566"/>
            <a:ext cx="3296304" cy="1191125"/>
            <a:chOff x="7348039" y="5262566"/>
            <a:chExt cx="3296304" cy="1191125"/>
          </a:xfrm>
        </p:grpSpPr>
        <p:sp>
          <p:nvSpPr>
            <p:cNvPr id="16" name="Rechteck: abgerundete Ecken 15">
              <a:extLst>
                <a:ext uri="{FF2B5EF4-FFF2-40B4-BE49-F238E27FC236}">
                  <a16:creationId xmlns:a16="http://schemas.microsoft.com/office/drawing/2014/main" id="{C939B87B-6BDF-7665-C6B3-A4DB21AA6333}"/>
                </a:ext>
              </a:extLst>
            </p:cNvPr>
            <p:cNvSpPr/>
            <p:nvPr/>
          </p:nvSpPr>
          <p:spPr>
            <a:xfrm>
              <a:off x="7614732" y="5667776"/>
              <a:ext cx="3029611" cy="78591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bg1"/>
                  </a:solidFill>
                </a:rPr>
                <a:t>Versand der Steuererklärung</a:t>
              </a:r>
            </a:p>
            <a:p>
              <a:pPr algn="ctr"/>
              <a:r>
                <a:rPr lang="de-DE" sz="1600" dirty="0">
                  <a:solidFill>
                    <a:schemeClr val="bg1"/>
                  </a:solidFill>
                </a:rPr>
                <a:t>(ENC und IRAP innerhalb 30.09)</a:t>
              </a:r>
              <a:endParaRPr lang="it-IT" sz="1600" dirty="0">
                <a:solidFill>
                  <a:schemeClr val="bg1"/>
                </a:solidFill>
              </a:endParaRPr>
            </a:p>
          </p:txBody>
        </p:sp>
        <p:cxnSp>
          <p:nvCxnSpPr>
            <p:cNvPr id="17" name="Gerader Verbinder 16">
              <a:extLst>
                <a:ext uri="{FF2B5EF4-FFF2-40B4-BE49-F238E27FC236}">
                  <a16:creationId xmlns:a16="http://schemas.microsoft.com/office/drawing/2014/main" id="{B563418B-CC6D-486B-6A37-D1A65EFBED6F}"/>
                </a:ext>
              </a:extLst>
            </p:cNvPr>
            <p:cNvCxnSpPr>
              <a:cxnSpLocks/>
              <a:stCxn id="15" idx="2"/>
              <a:endCxn id="16" idx="0"/>
            </p:cNvCxnSpPr>
            <p:nvPr/>
          </p:nvCxnSpPr>
          <p:spPr>
            <a:xfrm>
              <a:off x="7348039" y="5262566"/>
              <a:ext cx="1781499" cy="405210"/>
            </a:xfrm>
            <a:prstGeom prst="line">
              <a:avLst/>
            </a:prstGeom>
            <a:ln>
              <a:tailEnd type="triangle" w="lg" len="lg"/>
            </a:ln>
          </p:spPr>
          <p:style>
            <a:lnRef idx="1">
              <a:schemeClr val="accent1"/>
            </a:lnRef>
            <a:fillRef idx="0">
              <a:schemeClr val="accent1"/>
            </a:fillRef>
            <a:effectRef idx="0">
              <a:schemeClr val="accent1"/>
            </a:effectRef>
            <a:fontRef idx="minor">
              <a:schemeClr val="tx1"/>
            </a:fontRef>
          </p:style>
        </p:cxnSp>
      </p:grpSp>
      <p:grpSp>
        <p:nvGrpSpPr>
          <p:cNvPr id="45" name="Gruppieren 44">
            <a:extLst>
              <a:ext uri="{FF2B5EF4-FFF2-40B4-BE49-F238E27FC236}">
                <a16:creationId xmlns:a16="http://schemas.microsoft.com/office/drawing/2014/main" id="{9356F5B0-74D2-CDDD-AA35-59C385189128}"/>
              </a:ext>
            </a:extLst>
          </p:cNvPr>
          <p:cNvGrpSpPr/>
          <p:nvPr/>
        </p:nvGrpSpPr>
        <p:grpSpPr>
          <a:xfrm>
            <a:off x="5249917" y="4054101"/>
            <a:ext cx="3310751" cy="1208465"/>
            <a:chOff x="5249917" y="4054101"/>
            <a:chExt cx="3310751" cy="1208465"/>
          </a:xfrm>
        </p:grpSpPr>
        <p:sp>
          <p:nvSpPr>
            <p:cNvPr id="15" name="Rechteck: abgerundete Ecken 14">
              <a:extLst>
                <a:ext uri="{FF2B5EF4-FFF2-40B4-BE49-F238E27FC236}">
                  <a16:creationId xmlns:a16="http://schemas.microsoft.com/office/drawing/2014/main" id="{4BD29812-3FE3-6EBB-554C-6F75390E901B}"/>
                </a:ext>
              </a:extLst>
            </p:cNvPr>
            <p:cNvSpPr/>
            <p:nvPr/>
          </p:nvSpPr>
          <p:spPr>
            <a:xfrm>
              <a:off x="6135410" y="4476651"/>
              <a:ext cx="2425258" cy="78591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bg1"/>
                  </a:solidFill>
                </a:rPr>
                <a:t>Einzahlung der </a:t>
              </a:r>
              <a:r>
                <a:rPr lang="de-DE" dirty="0" err="1">
                  <a:solidFill>
                    <a:schemeClr val="bg1"/>
                  </a:solidFill>
                </a:rPr>
                <a:t>MwSt</a:t>
              </a:r>
              <a:endParaRPr lang="de-DE" dirty="0">
                <a:solidFill>
                  <a:schemeClr val="bg1"/>
                </a:solidFill>
              </a:endParaRPr>
            </a:p>
            <a:p>
              <a:pPr algn="ctr"/>
              <a:r>
                <a:rPr lang="de-DE" sz="1600" dirty="0">
                  <a:solidFill>
                    <a:schemeClr val="bg1"/>
                  </a:solidFill>
                </a:rPr>
                <a:t>(</a:t>
              </a:r>
              <a:r>
                <a:rPr lang="de-DE" sz="1600" dirty="0" err="1">
                  <a:solidFill>
                    <a:schemeClr val="bg1"/>
                  </a:solidFill>
                </a:rPr>
                <a:t>trimestral</a:t>
              </a:r>
              <a:r>
                <a:rPr lang="de-DE" sz="1600" dirty="0">
                  <a:solidFill>
                    <a:schemeClr val="bg1"/>
                  </a:solidFill>
                </a:rPr>
                <a:t>)</a:t>
              </a:r>
              <a:endParaRPr lang="it-IT" sz="1600" dirty="0">
                <a:solidFill>
                  <a:schemeClr val="bg1"/>
                </a:solidFill>
              </a:endParaRPr>
            </a:p>
          </p:txBody>
        </p:sp>
        <p:cxnSp>
          <p:nvCxnSpPr>
            <p:cNvPr id="18" name="Gerader Verbinder 17">
              <a:extLst>
                <a:ext uri="{FF2B5EF4-FFF2-40B4-BE49-F238E27FC236}">
                  <a16:creationId xmlns:a16="http://schemas.microsoft.com/office/drawing/2014/main" id="{D04F8D72-41F1-8221-082A-4A60B68D93D8}"/>
                </a:ext>
              </a:extLst>
            </p:cNvPr>
            <p:cNvCxnSpPr>
              <a:cxnSpLocks/>
              <a:stCxn id="4" idx="2"/>
              <a:endCxn id="15" idx="0"/>
            </p:cNvCxnSpPr>
            <p:nvPr/>
          </p:nvCxnSpPr>
          <p:spPr>
            <a:xfrm>
              <a:off x="5249917" y="4054101"/>
              <a:ext cx="2098122" cy="422550"/>
            </a:xfrm>
            <a:prstGeom prst="line">
              <a:avLst/>
            </a:prstGeom>
            <a:ln>
              <a:tailEnd type="triangle" w="lg" len="lg"/>
            </a:ln>
          </p:spPr>
          <p:style>
            <a:lnRef idx="1">
              <a:schemeClr val="accent1"/>
            </a:lnRef>
            <a:fillRef idx="0">
              <a:schemeClr val="accent1"/>
            </a:fillRef>
            <a:effectRef idx="0">
              <a:schemeClr val="accent1"/>
            </a:effectRef>
            <a:fontRef idx="minor">
              <a:schemeClr val="tx1"/>
            </a:fontRef>
          </p:style>
        </p:cxnSp>
      </p:grpSp>
      <p:grpSp>
        <p:nvGrpSpPr>
          <p:cNvPr id="5" name="Gruppieren 4">
            <a:extLst>
              <a:ext uri="{FF2B5EF4-FFF2-40B4-BE49-F238E27FC236}">
                <a16:creationId xmlns:a16="http://schemas.microsoft.com/office/drawing/2014/main" id="{F09C5437-AB4C-0284-4D8D-DF8EDB4A7D6E}"/>
              </a:ext>
            </a:extLst>
          </p:cNvPr>
          <p:cNvGrpSpPr/>
          <p:nvPr/>
        </p:nvGrpSpPr>
        <p:grpSpPr>
          <a:xfrm>
            <a:off x="3736889" y="1797268"/>
            <a:ext cx="7649867" cy="4735779"/>
            <a:chOff x="3147995" y="1810840"/>
            <a:chExt cx="6165900" cy="2904386"/>
          </a:xfrm>
        </p:grpSpPr>
        <p:sp>
          <p:nvSpPr>
            <p:cNvPr id="6" name="Textfeld 5">
              <a:extLst>
                <a:ext uri="{FF2B5EF4-FFF2-40B4-BE49-F238E27FC236}">
                  <a16:creationId xmlns:a16="http://schemas.microsoft.com/office/drawing/2014/main" id="{413DB996-27C4-0F59-6C72-48B3EB27DE9D}"/>
                </a:ext>
              </a:extLst>
            </p:cNvPr>
            <p:cNvSpPr txBox="1"/>
            <p:nvPr/>
          </p:nvSpPr>
          <p:spPr>
            <a:xfrm>
              <a:off x="6273591" y="1999471"/>
              <a:ext cx="3040304" cy="736145"/>
            </a:xfrm>
            <a:prstGeom prst="rect">
              <a:avLst/>
            </a:prstGeom>
            <a:noFill/>
          </p:spPr>
          <p:txBody>
            <a:bodyPr wrap="square">
              <a:spAutoFit/>
            </a:bodyPr>
            <a:lstStyle/>
            <a:p>
              <a:r>
                <a:rPr lang="de-DE" dirty="0">
                  <a:solidFill>
                    <a:schemeClr val="bg1"/>
                  </a:solidFill>
                </a:rPr>
                <a:t>Im heutigen Pauschalsystem gemäß Art. 398/1991 und auch morgen im Pauschalsystem für VFG und EO nicht notwendig</a:t>
              </a:r>
              <a:r>
                <a:rPr lang="it-IT" dirty="0">
                  <a:solidFill>
                    <a:schemeClr val="bg1"/>
                  </a:solidFill>
                </a:rPr>
                <a:t>.</a:t>
              </a:r>
              <a:endParaRPr lang="de-DE" dirty="0">
                <a:solidFill>
                  <a:schemeClr val="bg1"/>
                </a:solidFill>
              </a:endParaRPr>
            </a:p>
          </p:txBody>
        </p:sp>
        <p:sp>
          <p:nvSpPr>
            <p:cNvPr id="7" name="Multiplikationszeichen 6">
              <a:extLst>
                <a:ext uri="{FF2B5EF4-FFF2-40B4-BE49-F238E27FC236}">
                  <a16:creationId xmlns:a16="http://schemas.microsoft.com/office/drawing/2014/main" id="{D5AB7D09-DCA2-75EE-A5DB-78F20F86EE2A}"/>
                </a:ext>
              </a:extLst>
            </p:cNvPr>
            <p:cNvSpPr/>
            <p:nvPr/>
          </p:nvSpPr>
          <p:spPr>
            <a:xfrm>
              <a:off x="3147995" y="1810840"/>
              <a:ext cx="2583433" cy="2131865"/>
            </a:xfrm>
            <a:prstGeom prst="mathMultiply">
              <a:avLst>
                <a:gd name="adj1" fmla="val 10209"/>
              </a:avLst>
            </a:prstGeom>
            <a:solidFill>
              <a:srgbClr val="E40019"/>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Multiplikationszeichen 7">
              <a:extLst>
                <a:ext uri="{FF2B5EF4-FFF2-40B4-BE49-F238E27FC236}">
                  <a16:creationId xmlns:a16="http://schemas.microsoft.com/office/drawing/2014/main" id="{CD067A4C-5D75-EEED-B5B5-97A8B413F312}"/>
                </a:ext>
              </a:extLst>
            </p:cNvPr>
            <p:cNvSpPr/>
            <p:nvPr/>
          </p:nvSpPr>
          <p:spPr>
            <a:xfrm>
              <a:off x="4857257" y="2583361"/>
              <a:ext cx="2583433" cy="2131865"/>
            </a:xfrm>
            <a:prstGeom prst="mathMultiply">
              <a:avLst>
                <a:gd name="adj1" fmla="val 10209"/>
              </a:avLst>
            </a:prstGeom>
            <a:solidFill>
              <a:srgbClr val="E40019"/>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grpSp>
    </p:spTree>
    <p:extLst>
      <p:ext uri="{BB962C8B-B14F-4D97-AF65-F5344CB8AC3E}">
        <p14:creationId xmlns:p14="http://schemas.microsoft.com/office/powerpoint/2010/main" val="2686618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1+#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4"/>
                                        </p:tgtEl>
                                        <p:attrNameLst>
                                          <p:attrName>style.visibility</p:attrName>
                                        </p:attrNameLst>
                                      </p:cBhvr>
                                      <p:to>
                                        <p:strVal val="visible"/>
                                      </p:to>
                                    </p:set>
                                    <p:anim calcmode="lin" valueType="num">
                                      <p:cBhvr additive="base">
                                        <p:cTn id="13" dur="500" fill="hold"/>
                                        <p:tgtEl>
                                          <p:spTgt spid="44"/>
                                        </p:tgtEl>
                                        <p:attrNameLst>
                                          <p:attrName>ppt_x</p:attrName>
                                        </p:attrNameLst>
                                      </p:cBhvr>
                                      <p:tavLst>
                                        <p:tav tm="0">
                                          <p:val>
                                            <p:strVal val="#ppt_x"/>
                                          </p:val>
                                        </p:tav>
                                        <p:tav tm="100000">
                                          <p:val>
                                            <p:strVal val="#ppt_x"/>
                                          </p:val>
                                        </p:tav>
                                      </p:tavLst>
                                    </p:anim>
                                    <p:anim calcmode="lin" valueType="num">
                                      <p:cBhvr additive="base">
                                        <p:cTn id="14"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500" fill="hold"/>
                                        <p:tgtEl>
                                          <p:spTgt spid="45"/>
                                        </p:tgtEl>
                                        <p:attrNameLst>
                                          <p:attrName>ppt_x</p:attrName>
                                        </p:attrNameLst>
                                      </p:cBhvr>
                                      <p:tavLst>
                                        <p:tav tm="0">
                                          <p:val>
                                            <p:strVal val="#ppt_x"/>
                                          </p:val>
                                        </p:tav>
                                        <p:tav tm="100000">
                                          <p:val>
                                            <p:strVal val="#ppt_x"/>
                                          </p:val>
                                        </p:tav>
                                      </p:tavLst>
                                    </p:anim>
                                    <p:anim calcmode="lin" valueType="num">
                                      <p:cBhvr additive="base">
                                        <p:cTn id="20"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additive="base">
                                        <p:cTn id="25" dur="500" fill="hold"/>
                                        <p:tgtEl>
                                          <p:spTgt spid="46"/>
                                        </p:tgtEl>
                                        <p:attrNameLst>
                                          <p:attrName>ppt_x</p:attrName>
                                        </p:attrNameLst>
                                      </p:cBhvr>
                                      <p:tavLst>
                                        <p:tav tm="0">
                                          <p:val>
                                            <p:strVal val="#ppt_x"/>
                                          </p:val>
                                        </p:tav>
                                        <p:tav tm="100000">
                                          <p:val>
                                            <p:strVal val="#ppt_x"/>
                                          </p:val>
                                        </p:tav>
                                      </p:tavLst>
                                    </p:anim>
                                    <p:anim calcmode="lin" valueType="num">
                                      <p:cBhvr additive="base">
                                        <p:cTn id="26"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a:xfrm>
            <a:off x="5228824" y="0"/>
            <a:ext cx="6963177" cy="785915"/>
          </a:xfrm>
          <a:prstGeom prst="rect">
            <a:avLst/>
          </a:prstGeom>
          <a:solidFill>
            <a:srgbClr val="87868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a:xfrm>
            <a:off x="5331856" y="71405"/>
            <a:ext cx="6860146" cy="643103"/>
          </a:xfrm>
        </p:spPr>
        <p:txBody>
          <a:bodyPr>
            <a:normAutofit/>
          </a:bodyPr>
          <a:lstStyle/>
          <a:p>
            <a:pPr algn="l"/>
            <a:r>
              <a:rPr lang="it-IT" dirty="0" err="1">
                <a:solidFill>
                  <a:schemeClr val="tx1"/>
                </a:solidFill>
              </a:rPr>
              <a:t>MwSt-Nummer</a:t>
            </a:r>
            <a:endParaRPr lang="it-IT" dirty="0">
              <a:solidFill>
                <a:schemeClr val="tx1"/>
              </a:solidFill>
            </a:endParaRPr>
          </a:p>
        </p:txBody>
      </p:sp>
      <p:grpSp>
        <p:nvGrpSpPr>
          <p:cNvPr id="13" name="Gruppieren 12"/>
          <p:cNvGrpSpPr/>
          <p:nvPr/>
        </p:nvGrpSpPr>
        <p:grpSpPr>
          <a:xfrm>
            <a:off x="5228822" y="793361"/>
            <a:ext cx="6963178" cy="785915"/>
            <a:chOff x="5228822" y="793361"/>
            <a:chExt cx="6963178" cy="785915"/>
          </a:xfrm>
          <a:solidFill>
            <a:srgbClr val="E37915"/>
          </a:solidFill>
        </p:grpSpPr>
        <p:sp>
          <p:nvSpPr>
            <p:cNvPr id="10" name="Rechteck 9"/>
            <p:cNvSpPr/>
            <p:nvPr/>
          </p:nvSpPr>
          <p:spPr>
            <a:xfrm>
              <a:off x="5228822" y="793361"/>
              <a:ext cx="6963177" cy="785915"/>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itel 1"/>
            <p:cNvSpPr txBox="1">
              <a:spLocks/>
            </p:cNvSpPr>
            <p:nvPr/>
          </p:nvSpPr>
          <p:spPr>
            <a:xfrm>
              <a:off x="5331854" y="864766"/>
              <a:ext cx="6860146" cy="643103"/>
            </a:xfrm>
            <a:prstGeom prst="rect">
              <a:avLst/>
            </a:prstGeom>
            <a:grpFill/>
          </p:spPr>
          <p:txBody>
            <a:bodyPr vert="horz" lIns="91440" tIns="45720" rIns="91440" bIns="45720" rtlCol="0" anchor="ctr">
              <a:normAutofit/>
            </a:bodyPr>
            <a:lstStyle>
              <a:lvl1pPr algn="ctr" defTabSz="914400" rtl="0" eaLnBrk="1" latinLnBrk="0" hangingPunct="1">
                <a:lnSpc>
                  <a:spcPct val="85000"/>
                </a:lnSpc>
                <a:spcBef>
                  <a:spcPct val="0"/>
                </a:spcBef>
                <a:buNone/>
                <a:defRPr sz="2800" kern="1200" cap="none" baseline="0">
                  <a:solidFill>
                    <a:srgbClr val="878684"/>
                  </a:solidFill>
                  <a:latin typeface="+mj-lt"/>
                  <a:ea typeface="+mj-ea"/>
                  <a:cs typeface="+mj-cs"/>
                </a:defRPr>
              </a:lvl1pPr>
            </a:lstStyle>
            <a:p>
              <a:pPr algn="l"/>
              <a:r>
                <a:rPr lang="de-DE" dirty="0">
                  <a:solidFill>
                    <a:schemeClr val="tx1"/>
                  </a:solidFill>
                </a:rPr>
                <a:t>Tagesordnung</a:t>
              </a:r>
            </a:p>
          </p:txBody>
        </p:sp>
      </p:grpSp>
      <p:graphicFrame>
        <p:nvGraphicFramePr>
          <p:cNvPr id="4" name="Tabella 2">
            <a:extLst>
              <a:ext uri="{FF2B5EF4-FFF2-40B4-BE49-F238E27FC236}">
                <a16:creationId xmlns:a16="http://schemas.microsoft.com/office/drawing/2014/main" id="{EC3F95EF-6BE0-EFF3-30B8-DCD91DD0AC39}"/>
              </a:ext>
            </a:extLst>
          </p:cNvPr>
          <p:cNvGraphicFramePr>
            <a:graphicFrameLocks noGrp="1"/>
          </p:cNvGraphicFramePr>
          <p:nvPr/>
        </p:nvGraphicFramePr>
        <p:xfrm>
          <a:off x="1613641" y="2720677"/>
          <a:ext cx="8964717" cy="3064843"/>
        </p:xfrm>
        <a:graphic>
          <a:graphicData uri="http://schemas.openxmlformats.org/drawingml/2006/table">
            <a:tbl>
              <a:tblPr firstRow="1" bandRow="1">
                <a:tableStyleId>{69CF1AB2-1976-4502-BF36-3FF5EA218861}</a:tableStyleId>
              </a:tblPr>
              <a:tblGrid>
                <a:gridCol w="890835">
                  <a:extLst>
                    <a:ext uri="{9D8B030D-6E8A-4147-A177-3AD203B41FA5}">
                      <a16:colId xmlns:a16="http://schemas.microsoft.com/office/drawing/2014/main" val="20000"/>
                    </a:ext>
                  </a:extLst>
                </a:gridCol>
                <a:gridCol w="8073882">
                  <a:extLst>
                    <a:ext uri="{9D8B030D-6E8A-4147-A177-3AD203B41FA5}">
                      <a16:colId xmlns:a16="http://schemas.microsoft.com/office/drawing/2014/main" val="20001"/>
                    </a:ext>
                  </a:extLst>
                </a:gridCol>
              </a:tblGrid>
              <a:tr h="685892">
                <a:tc>
                  <a:txBody>
                    <a:bodyPr/>
                    <a:lstStyle/>
                    <a:p>
                      <a:pPr marL="0" algn="ctr" defTabSz="914400" rtl="0" eaLnBrk="1" latinLnBrk="0" hangingPunct="1"/>
                      <a:r>
                        <a:rPr lang="it-IT" sz="2000" b="1" kern="1200" dirty="0">
                          <a:solidFill>
                            <a:schemeClr val="bg1">
                              <a:lumMod val="25000"/>
                              <a:lumOff val="75000"/>
                            </a:schemeClr>
                          </a:solidFill>
                          <a:latin typeface="+mn-lt"/>
                          <a:ea typeface="+mn-ea"/>
                          <a:cs typeface="+mn-cs"/>
                        </a:rPr>
                        <a:t>1)</a:t>
                      </a:r>
                    </a:p>
                  </a:txBody>
                  <a:tcPr anchor="ctr">
                    <a:lnL w="12700" cmpd="sng">
                      <a:noFill/>
                    </a:lnL>
                    <a:lnR w="12700" cap="flat" cmpd="sng" algn="ctr">
                      <a:solidFill>
                        <a:srgbClr val="FFC000"/>
                      </a:solidFill>
                      <a:prstDash val="solid"/>
                      <a:round/>
                      <a:headEnd type="none" w="med" len="med"/>
                      <a:tailEnd type="none" w="med" len="med"/>
                    </a:lnR>
                    <a:lnT w="12700" cmpd="sng">
                      <a:no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2000" b="1" kern="1200" dirty="0">
                          <a:solidFill>
                            <a:schemeClr val="bg1">
                              <a:lumMod val="25000"/>
                              <a:lumOff val="75000"/>
                            </a:schemeClr>
                          </a:solidFill>
                          <a:latin typeface="+mn-lt"/>
                          <a:ea typeface="+mn-ea"/>
                          <a:cs typeface="+mn-cs"/>
                        </a:rPr>
                        <a:t>WANN BRAUCHT ES EINE MWST-NUMMER</a:t>
                      </a:r>
                    </a:p>
                  </a:txBody>
                  <a:tcPr anchor="ctr">
                    <a:lnL w="12700" cap="flat" cmpd="sng" algn="ctr">
                      <a:solidFill>
                        <a:srgbClr val="FFC000"/>
                      </a:solidFill>
                      <a:prstDash val="solid"/>
                      <a:round/>
                      <a:headEnd type="none" w="med" len="med"/>
                      <a:tailEnd type="none" w="med" len="med"/>
                    </a:lnL>
                    <a:lnR w="12700" cmpd="sng">
                      <a:noFill/>
                    </a:lnR>
                    <a:lnT w="12700" cmpd="sng">
                      <a:no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685892">
                <a:tc>
                  <a:txBody>
                    <a:bodyPr/>
                    <a:lstStyle/>
                    <a:p>
                      <a:pPr marL="0" algn="ctr" defTabSz="914400" rtl="0" eaLnBrk="1" latinLnBrk="0" hangingPunct="1"/>
                      <a:r>
                        <a:rPr lang="it-IT" sz="2000" b="1" kern="1200" dirty="0">
                          <a:solidFill>
                            <a:schemeClr val="bg1">
                              <a:lumMod val="25000"/>
                              <a:lumOff val="75000"/>
                            </a:schemeClr>
                          </a:solidFill>
                          <a:latin typeface="+mn-lt"/>
                          <a:ea typeface="+mn-ea"/>
                          <a:cs typeface="+mn-cs"/>
                        </a:rPr>
                        <a:t>2)</a:t>
                      </a:r>
                    </a:p>
                  </a:txBody>
                  <a:tcPr anchor="ctr">
                    <a:lnL w="12700" cmpd="sng">
                      <a:noFill/>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2000" b="1" kern="1200" dirty="0">
                          <a:solidFill>
                            <a:schemeClr val="bg1">
                              <a:lumMod val="25000"/>
                              <a:lumOff val="75000"/>
                            </a:schemeClr>
                          </a:solidFill>
                          <a:latin typeface="+mn-lt"/>
                          <a:ea typeface="+mn-ea"/>
                          <a:cs typeface="+mn-cs"/>
                        </a:rPr>
                        <a:t>WAS </a:t>
                      </a:r>
                      <a:r>
                        <a:rPr lang="de-DE" sz="2000" b="1" kern="1200" dirty="0">
                          <a:solidFill>
                            <a:schemeClr val="bg1">
                              <a:lumMod val="25000"/>
                              <a:lumOff val="75000"/>
                            </a:schemeClr>
                          </a:solidFill>
                          <a:latin typeface="+mn-lt"/>
                          <a:ea typeface="+mn-ea"/>
                          <a:cs typeface="+mn-cs"/>
                        </a:rPr>
                        <a:t>ÄNDERT SICH AB 1. JÄNNER 2025</a:t>
                      </a:r>
                      <a:endParaRPr lang="it-IT" sz="2000" b="1" kern="1200" dirty="0">
                        <a:solidFill>
                          <a:schemeClr val="bg1">
                            <a:lumMod val="25000"/>
                            <a:lumOff val="75000"/>
                          </a:schemeClr>
                        </a:solidFill>
                        <a:latin typeface="+mn-lt"/>
                        <a:ea typeface="+mn-ea"/>
                        <a:cs typeface="+mn-cs"/>
                      </a:endParaRPr>
                    </a:p>
                  </a:txBody>
                  <a:tcPr anchor="ctr">
                    <a:lnL w="12700" cap="flat" cmpd="sng" algn="ctr">
                      <a:solidFill>
                        <a:srgbClr val="FFC000"/>
                      </a:solidFill>
                      <a:prstDash val="solid"/>
                      <a:round/>
                      <a:headEnd type="none" w="med" len="med"/>
                      <a:tailEnd type="none" w="med" len="med"/>
                    </a:lnL>
                    <a:lnR w="12700" cmpd="sng">
                      <a:noFill/>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564353">
                <a:tc>
                  <a:txBody>
                    <a:bodyPr/>
                    <a:lstStyle/>
                    <a:p>
                      <a:pPr algn="ctr"/>
                      <a:r>
                        <a:rPr lang="it-IT" sz="2000" b="1" kern="1200" dirty="0">
                          <a:solidFill>
                            <a:schemeClr val="bg1">
                              <a:lumMod val="25000"/>
                              <a:lumOff val="75000"/>
                            </a:schemeClr>
                          </a:solidFill>
                          <a:latin typeface="+mn-lt"/>
                          <a:ea typeface="+mn-ea"/>
                          <a:cs typeface="+mn-cs"/>
                        </a:rPr>
                        <a:t>3)</a:t>
                      </a:r>
                    </a:p>
                  </a:txBody>
                  <a:tcPr anchor="ctr">
                    <a:lnL w="12700" cmpd="sng">
                      <a:noFill/>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2000" b="1" dirty="0">
                          <a:solidFill>
                            <a:schemeClr val="bg1">
                              <a:lumMod val="25000"/>
                              <a:lumOff val="75000"/>
                            </a:schemeClr>
                          </a:solidFill>
                        </a:rPr>
                        <a:t>WELCHE AUFLAGEN SIND DAMIT VERBUNDEN</a:t>
                      </a:r>
                    </a:p>
                  </a:txBody>
                  <a:tcPr anchor="ctr">
                    <a:lnL w="12700" cap="flat" cmpd="sng" algn="ctr">
                      <a:solidFill>
                        <a:srgbClr val="FFC000"/>
                      </a:solidFill>
                      <a:prstDash val="solid"/>
                      <a:round/>
                      <a:headEnd type="none" w="med" len="med"/>
                      <a:tailEnd type="none" w="med" len="med"/>
                    </a:lnL>
                    <a:lnR w="12700" cmpd="sng">
                      <a:noFill/>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564353">
                <a:tc>
                  <a:txBody>
                    <a:bodyPr/>
                    <a:lstStyle/>
                    <a:p>
                      <a:pPr algn="ctr"/>
                      <a:r>
                        <a:rPr lang="it-IT" sz="2000" b="1" kern="1200" dirty="0">
                          <a:solidFill>
                            <a:schemeClr val="accent6">
                              <a:lumMod val="50000"/>
                            </a:schemeClr>
                          </a:solidFill>
                          <a:latin typeface="+mn-lt"/>
                          <a:ea typeface="+mn-ea"/>
                          <a:cs typeface="+mn-cs"/>
                        </a:rPr>
                        <a:t>4)</a:t>
                      </a:r>
                    </a:p>
                  </a:txBody>
                  <a:tcPr anchor="ctr">
                    <a:lnL w="12700" cmpd="sng">
                      <a:noFill/>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2000" b="1" dirty="0">
                          <a:solidFill>
                            <a:schemeClr val="accent6">
                              <a:lumMod val="50000"/>
                            </a:schemeClr>
                          </a:solidFill>
                        </a:rPr>
                        <a:t>ANGEBOT DES DZE</a:t>
                      </a:r>
                    </a:p>
                  </a:txBody>
                  <a:tcPr anchor="ctr">
                    <a:lnL w="12700" cap="flat" cmpd="sng" algn="ctr">
                      <a:solidFill>
                        <a:srgbClr val="FFC000"/>
                      </a:solidFill>
                      <a:prstDash val="solid"/>
                      <a:round/>
                      <a:headEnd type="none" w="med" len="med"/>
                      <a:tailEnd type="none" w="med" len="med"/>
                    </a:lnL>
                    <a:lnR w="12700" cmpd="sng">
                      <a:noFill/>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564353">
                <a:tc>
                  <a:txBody>
                    <a:bodyPr/>
                    <a:lstStyle/>
                    <a:p>
                      <a:pPr algn="ctr"/>
                      <a:r>
                        <a:rPr lang="it-IT" sz="2000" b="1" kern="1200" dirty="0">
                          <a:solidFill>
                            <a:schemeClr val="bg1">
                              <a:lumMod val="25000"/>
                              <a:lumOff val="75000"/>
                            </a:schemeClr>
                          </a:solidFill>
                          <a:latin typeface="+mn-lt"/>
                          <a:ea typeface="+mn-ea"/>
                          <a:cs typeface="+mn-cs"/>
                        </a:rPr>
                        <a:t>5)</a:t>
                      </a:r>
                    </a:p>
                  </a:txBody>
                  <a:tcPr anchor="ctr">
                    <a:lnL w="12700" cmpd="sng">
                      <a:noFill/>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000" b="1" dirty="0">
                          <a:solidFill>
                            <a:schemeClr val="bg1">
                              <a:lumMod val="25000"/>
                              <a:lumOff val="75000"/>
                            </a:schemeClr>
                          </a:solidFill>
                        </a:rPr>
                        <a:t>QUESTION TIME</a:t>
                      </a:r>
                      <a:endParaRPr lang="it-IT" sz="2000" b="1" dirty="0">
                        <a:solidFill>
                          <a:schemeClr val="bg1">
                            <a:lumMod val="25000"/>
                            <a:lumOff val="75000"/>
                          </a:schemeClr>
                        </a:solidFill>
                      </a:endParaRPr>
                    </a:p>
                  </a:txBody>
                  <a:tcPr anchor="ctr">
                    <a:lnL w="12700" cap="flat" cmpd="sng" algn="ctr">
                      <a:solidFill>
                        <a:srgbClr val="FFC000"/>
                      </a:solidFill>
                      <a:prstDash val="solid"/>
                      <a:round/>
                      <a:headEnd type="none" w="med" len="med"/>
                      <a:tailEnd type="none" w="med" len="med"/>
                    </a:lnL>
                    <a:lnR w="12700" cmpd="sng">
                      <a:noFill/>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49468793"/>
                  </a:ext>
                </a:extLst>
              </a:tr>
            </a:tbl>
          </a:graphicData>
        </a:graphic>
      </p:graphicFrame>
    </p:spTree>
    <p:extLst>
      <p:ext uri="{BB962C8B-B14F-4D97-AF65-F5344CB8AC3E}">
        <p14:creationId xmlns:p14="http://schemas.microsoft.com/office/powerpoint/2010/main" val="925486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1+#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a:xfrm>
            <a:off x="5228824" y="0"/>
            <a:ext cx="6963177" cy="785915"/>
          </a:xfrm>
          <a:prstGeom prst="rect">
            <a:avLst/>
          </a:prstGeom>
          <a:solidFill>
            <a:srgbClr val="87868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a:xfrm>
            <a:off x="5331856" y="71405"/>
            <a:ext cx="6860146" cy="643103"/>
          </a:xfrm>
        </p:spPr>
        <p:txBody>
          <a:bodyPr>
            <a:normAutofit/>
          </a:bodyPr>
          <a:lstStyle/>
          <a:p>
            <a:pPr algn="l"/>
            <a:r>
              <a:rPr lang="de-DE" dirty="0">
                <a:solidFill>
                  <a:schemeClr val="tx1"/>
                </a:solidFill>
              </a:rPr>
              <a:t>A</a:t>
            </a:r>
            <a:r>
              <a:rPr lang="it-IT" dirty="0">
                <a:solidFill>
                  <a:schemeClr val="tx1"/>
                </a:solidFill>
              </a:rPr>
              <a:t>NGEBOT DES DZE</a:t>
            </a:r>
          </a:p>
        </p:txBody>
      </p:sp>
      <p:grpSp>
        <p:nvGrpSpPr>
          <p:cNvPr id="13" name="Gruppieren 12"/>
          <p:cNvGrpSpPr/>
          <p:nvPr/>
        </p:nvGrpSpPr>
        <p:grpSpPr>
          <a:xfrm>
            <a:off x="5228822" y="793361"/>
            <a:ext cx="6963178" cy="785915"/>
            <a:chOff x="5228822" y="793361"/>
            <a:chExt cx="6963178" cy="785915"/>
          </a:xfrm>
          <a:solidFill>
            <a:srgbClr val="E37915"/>
          </a:solidFill>
        </p:grpSpPr>
        <p:sp>
          <p:nvSpPr>
            <p:cNvPr id="10" name="Rechteck 9"/>
            <p:cNvSpPr/>
            <p:nvPr/>
          </p:nvSpPr>
          <p:spPr>
            <a:xfrm>
              <a:off x="5228822" y="793361"/>
              <a:ext cx="6963177" cy="785915"/>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itel 1"/>
            <p:cNvSpPr txBox="1">
              <a:spLocks/>
            </p:cNvSpPr>
            <p:nvPr/>
          </p:nvSpPr>
          <p:spPr>
            <a:xfrm>
              <a:off x="5331854" y="864766"/>
              <a:ext cx="6860146" cy="643103"/>
            </a:xfrm>
            <a:prstGeom prst="rect">
              <a:avLst/>
            </a:prstGeom>
            <a:grpFill/>
          </p:spPr>
          <p:txBody>
            <a:bodyPr vert="horz" lIns="91440" tIns="45720" rIns="91440" bIns="45720" rtlCol="0" anchor="ctr">
              <a:normAutofit/>
            </a:bodyPr>
            <a:lstStyle>
              <a:lvl1pPr algn="ctr" defTabSz="914400" rtl="0" eaLnBrk="1" latinLnBrk="0" hangingPunct="1">
                <a:lnSpc>
                  <a:spcPct val="85000"/>
                </a:lnSpc>
                <a:spcBef>
                  <a:spcPct val="0"/>
                </a:spcBef>
                <a:buNone/>
                <a:defRPr sz="2800" kern="1200" cap="none" baseline="0">
                  <a:solidFill>
                    <a:srgbClr val="878684"/>
                  </a:solidFill>
                  <a:latin typeface="+mj-lt"/>
                  <a:ea typeface="+mj-ea"/>
                  <a:cs typeface="+mj-cs"/>
                </a:defRPr>
              </a:lvl1pPr>
            </a:lstStyle>
            <a:p>
              <a:pPr algn="l"/>
              <a:r>
                <a:rPr lang="de-DE" dirty="0">
                  <a:solidFill>
                    <a:schemeClr val="tx1"/>
                  </a:solidFill>
                </a:rPr>
                <a:t>Welche Unterstützung gibt das DZE?</a:t>
              </a:r>
            </a:p>
          </p:txBody>
        </p:sp>
      </p:grpSp>
      <p:sp>
        <p:nvSpPr>
          <p:cNvPr id="3" name="Rechteck 2">
            <a:extLst>
              <a:ext uri="{FF2B5EF4-FFF2-40B4-BE49-F238E27FC236}">
                <a16:creationId xmlns:a16="http://schemas.microsoft.com/office/drawing/2014/main" id="{F5A60083-F717-E8C2-510F-278F0B1FC9FC}"/>
              </a:ext>
            </a:extLst>
          </p:cNvPr>
          <p:cNvSpPr/>
          <p:nvPr/>
        </p:nvSpPr>
        <p:spPr>
          <a:xfrm>
            <a:off x="2174241" y="1991360"/>
            <a:ext cx="8392160" cy="419608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Tx/>
              <a:buChar char="-"/>
            </a:pPr>
            <a:r>
              <a:rPr lang="it-IT" dirty="0" err="1">
                <a:solidFill>
                  <a:schemeClr val="bg1"/>
                </a:solidFill>
              </a:rPr>
              <a:t>Eröffnung</a:t>
            </a:r>
            <a:r>
              <a:rPr lang="it-IT" dirty="0">
                <a:solidFill>
                  <a:schemeClr val="bg1"/>
                </a:solidFill>
              </a:rPr>
              <a:t> der </a:t>
            </a:r>
            <a:r>
              <a:rPr lang="it-IT" dirty="0" err="1">
                <a:solidFill>
                  <a:schemeClr val="bg1"/>
                </a:solidFill>
              </a:rPr>
              <a:t>MwSt</a:t>
            </a:r>
            <a:r>
              <a:rPr lang="it-IT" dirty="0">
                <a:solidFill>
                  <a:schemeClr val="bg1"/>
                </a:solidFill>
              </a:rPr>
              <a:t>-Nr.</a:t>
            </a:r>
          </a:p>
          <a:p>
            <a:pPr marL="285750" indent="-285750">
              <a:lnSpc>
                <a:spcPct val="150000"/>
              </a:lnSpc>
              <a:buFontTx/>
              <a:buChar char="-"/>
            </a:pPr>
            <a:r>
              <a:rPr lang="it-IT" dirty="0" err="1">
                <a:solidFill>
                  <a:schemeClr val="bg1"/>
                </a:solidFill>
              </a:rPr>
              <a:t>Anweisungen</a:t>
            </a:r>
            <a:r>
              <a:rPr lang="it-IT" dirty="0">
                <a:solidFill>
                  <a:schemeClr val="bg1"/>
                </a:solidFill>
              </a:rPr>
              <a:t> zur </a:t>
            </a:r>
            <a:r>
              <a:rPr lang="it-IT" dirty="0" err="1">
                <a:solidFill>
                  <a:schemeClr val="bg1"/>
                </a:solidFill>
              </a:rPr>
              <a:t>Aktivierung</a:t>
            </a:r>
            <a:r>
              <a:rPr lang="it-IT" dirty="0">
                <a:solidFill>
                  <a:schemeClr val="bg1"/>
                </a:solidFill>
              </a:rPr>
              <a:t> und </a:t>
            </a:r>
            <a:r>
              <a:rPr lang="it-IT" dirty="0" err="1">
                <a:solidFill>
                  <a:schemeClr val="bg1"/>
                </a:solidFill>
              </a:rPr>
              <a:t>Nutzung</a:t>
            </a:r>
            <a:r>
              <a:rPr lang="it-IT" dirty="0">
                <a:solidFill>
                  <a:schemeClr val="bg1"/>
                </a:solidFill>
              </a:rPr>
              <a:t> </a:t>
            </a:r>
            <a:r>
              <a:rPr lang="it-IT" dirty="0" err="1">
                <a:solidFill>
                  <a:schemeClr val="bg1"/>
                </a:solidFill>
              </a:rPr>
              <a:t>des</a:t>
            </a:r>
            <a:r>
              <a:rPr lang="it-IT" dirty="0">
                <a:solidFill>
                  <a:schemeClr val="bg1"/>
                </a:solidFill>
              </a:rPr>
              <a:t> Fisconline</a:t>
            </a:r>
          </a:p>
          <a:p>
            <a:pPr marL="285750" indent="-285750">
              <a:lnSpc>
                <a:spcPct val="150000"/>
              </a:lnSpc>
              <a:buFontTx/>
              <a:buChar char="-"/>
            </a:pPr>
            <a:r>
              <a:rPr lang="it-IT" dirty="0">
                <a:solidFill>
                  <a:schemeClr val="bg1"/>
                </a:solidFill>
              </a:rPr>
              <a:t>Tutorials zur </a:t>
            </a:r>
            <a:r>
              <a:rPr lang="it-IT" dirty="0" err="1">
                <a:solidFill>
                  <a:schemeClr val="bg1"/>
                </a:solidFill>
              </a:rPr>
              <a:t>Ausstellung</a:t>
            </a:r>
            <a:r>
              <a:rPr lang="it-IT" dirty="0">
                <a:solidFill>
                  <a:schemeClr val="bg1"/>
                </a:solidFill>
              </a:rPr>
              <a:t> </a:t>
            </a:r>
            <a:r>
              <a:rPr lang="it-IT" dirty="0" err="1">
                <a:solidFill>
                  <a:schemeClr val="bg1"/>
                </a:solidFill>
              </a:rPr>
              <a:t>einer</a:t>
            </a:r>
            <a:r>
              <a:rPr lang="it-IT" dirty="0">
                <a:solidFill>
                  <a:schemeClr val="bg1"/>
                </a:solidFill>
              </a:rPr>
              <a:t> </a:t>
            </a:r>
            <a:r>
              <a:rPr lang="it-IT" dirty="0" err="1">
                <a:solidFill>
                  <a:schemeClr val="bg1"/>
                </a:solidFill>
              </a:rPr>
              <a:t>Rechnung</a:t>
            </a:r>
            <a:r>
              <a:rPr lang="it-IT" dirty="0">
                <a:solidFill>
                  <a:schemeClr val="bg1"/>
                </a:solidFill>
              </a:rPr>
              <a:t> und (</a:t>
            </a:r>
            <a:r>
              <a:rPr lang="it-IT" dirty="0" err="1">
                <a:solidFill>
                  <a:schemeClr val="bg1"/>
                </a:solidFill>
              </a:rPr>
              <a:t>eventuelle</a:t>
            </a:r>
            <a:r>
              <a:rPr lang="it-IT" dirty="0">
                <a:solidFill>
                  <a:schemeClr val="bg1"/>
                </a:solidFill>
              </a:rPr>
              <a:t>) </a:t>
            </a:r>
            <a:r>
              <a:rPr lang="it-IT" dirty="0" err="1">
                <a:solidFill>
                  <a:schemeClr val="bg1"/>
                </a:solidFill>
              </a:rPr>
              <a:t>Abrechnung</a:t>
            </a:r>
            <a:r>
              <a:rPr lang="it-IT" dirty="0">
                <a:solidFill>
                  <a:schemeClr val="bg1"/>
                </a:solidFill>
              </a:rPr>
              <a:t> der </a:t>
            </a:r>
            <a:r>
              <a:rPr lang="it-IT" dirty="0" err="1">
                <a:solidFill>
                  <a:schemeClr val="bg1"/>
                </a:solidFill>
              </a:rPr>
              <a:t>MwSt</a:t>
            </a:r>
            <a:endParaRPr lang="it-IT" dirty="0">
              <a:solidFill>
                <a:schemeClr val="bg1"/>
              </a:solidFill>
            </a:endParaRPr>
          </a:p>
          <a:p>
            <a:pPr marL="285750" indent="-285750">
              <a:lnSpc>
                <a:spcPct val="150000"/>
              </a:lnSpc>
              <a:buFontTx/>
              <a:buChar char="-"/>
            </a:pPr>
            <a:r>
              <a:rPr lang="it-IT" dirty="0">
                <a:solidFill>
                  <a:schemeClr val="bg1"/>
                </a:solidFill>
              </a:rPr>
              <a:t>Tool zur </a:t>
            </a:r>
            <a:r>
              <a:rPr lang="it-IT" dirty="0" err="1">
                <a:solidFill>
                  <a:schemeClr val="bg1"/>
                </a:solidFill>
              </a:rPr>
              <a:t>Führung</a:t>
            </a:r>
            <a:r>
              <a:rPr lang="it-IT" dirty="0">
                <a:solidFill>
                  <a:schemeClr val="bg1"/>
                </a:solidFill>
              </a:rPr>
              <a:t> der </a:t>
            </a:r>
            <a:r>
              <a:rPr lang="it-IT" dirty="0" err="1">
                <a:solidFill>
                  <a:schemeClr val="bg1"/>
                </a:solidFill>
              </a:rPr>
              <a:t>MwSt-Register</a:t>
            </a:r>
            <a:endParaRPr lang="it-IT" dirty="0">
              <a:solidFill>
                <a:schemeClr val="bg1"/>
              </a:solidFill>
            </a:endParaRPr>
          </a:p>
          <a:p>
            <a:pPr marL="285750" indent="-285750">
              <a:lnSpc>
                <a:spcPct val="150000"/>
              </a:lnSpc>
              <a:buFontTx/>
              <a:buChar char="-"/>
            </a:pPr>
            <a:r>
              <a:rPr lang="it-IT" dirty="0">
                <a:solidFill>
                  <a:schemeClr val="bg1"/>
                </a:solidFill>
              </a:rPr>
              <a:t>Option für die </a:t>
            </a:r>
            <a:r>
              <a:rPr lang="it-IT" dirty="0" err="1">
                <a:solidFill>
                  <a:schemeClr val="bg1"/>
                </a:solidFill>
              </a:rPr>
              <a:t>Vereinfachungen</a:t>
            </a:r>
            <a:r>
              <a:rPr lang="it-IT" dirty="0">
                <a:solidFill>
                  <a:schemeClr val="bg1"/>
                </a:solidFill>
              </a:rPr>
              <a:t> </a:t>
            </a:r>
            <a:r>
              <a:rPr lang="it-IT" dirty="0" err="1">
                <a:solidFill>
                  <a:schemeClr val="bg1"/>
                </a:solidFill>
              </a:rPr>
              <a:t>im</a:t>
            </a:r>
            <a:r>
              <a:rPr lang="it-IT" dirty="0">
                <a:solidFill>
                  <a:schemeClr val="bg1"/>
                </a:solidFill>
              </a:rPr>
              <a:t> </a:t>
            </a:r>
            <a:r>
              <a:rPr lang="it-IT" dirty="0" err="1">
                <a:solidFill>
                  <a:schemeClr val="bg1"/>
                </a:solidFill>
              </a:rPr>
              <a:t>Sinne</a:t>
            </a:r>
            <a:r>
              <a:rPr lang="it-IT" dirty="0">
                <a:solidFill>
                  <a:schemeClr val="bg1"/>
                </a:solidFill>
              </a:rPr>
              <a:t> von Art. 36-bis DPR 633/1972</a:t>
            </a:r>
          </a:p>
          <a:p>
            <a:pPr marL="285750" indent="-285750">
              <a:lnSpc>
                <a:spcPct val="150000"/>
              </a:lnSpc>
              <a:buFontTx/>
              <a:buChar char="-"/>
            </a:pPr>
            <a:r>
              <a:rPr lang="it-IT" dirty="0" err="1">
                <a:solidFill>
                  <a:schemeClr val="bg1"/>
                </a:solidFill>
              </a:rPr>
              <a:t>Telematischer</a:t>
            </a:r>
            <a:r>
              <a:rPr lang="it-IT" dirty="0">
                <a:solidFill>
                  <a:schemeClr val="bg1"/>
                </a:solidFill>
              </a:rPr>
              <a:t> </a:t>
            </a:r>
            <a:r>
              <a:rPr lang="it-IT" dirty="0" err="1">
                <a:solidFill>
                  <a:schemeClr val="bg1"/>
                </a:solidFill>
              </a:rPr>
              <a:t>Versand</a:t>
            </a:r>
            <a:r>
              <a:rPr lang="it-IT" dirty="0">
                <a:solidFill>
                  <a:schemeClr val="bg1"/>
                </a:solidFill>
              </a:rPr>
              <a:t> </a:t>
            </a:r>
            <a:r>
              <a:rPr lang="it-IT" dirty="0" err="1">
                <a:solidFill>
                  <a:schemeClr val="bg1"/>
                </a:solidFill>
              </a:rPr>
              <a:t>der</a:t>
            </a:r>
            <a:r>
              <a:rPr lang="it-IT" dirty="0">
                <a:solidFill>
                  <a:schemeClr val="bg1"/>
                </a:solidFill>
              </a:rPr>
              <a:t> </a:t>
            </a:r>
            <a:r>
              <a:rPr lang="it-IT" dirty="0" err="1">
                <a:solidFill>
                  <a:schemeClr val="bg1"/>
                </a:solidFill>
              </a:rPr>
              <a:t>Steuererklärungen</a:t>
            </a:r>
            <a:endParaRPr lang="it-IT" dirty="0">
              <a:solidFill>
                <a:schemeClr val="bg1"/>
              </a:solidFill>
            </a:endParaRPr>
          </a:p>
          <a:p>
            <a:pPr marL="285750" indent="-285750">
              <a:lnSpc>
                <a:spcPct val="150000"/>
              </a:lnSpc>
              <a:buFontTx/>
              <a:buChar char="-"/>
            </a:pPr>
            <a:r>
              <a:rPr lang="it-IT" dirty="0" err="1">
                <a:solidFill>
                  <a:schemeClr val="bg1"/>
                </a:solidFill>
              </a:rPr>
              <a:t>Einzelberatung</a:t>
            </a:r>
            <a:endParaRPr lang="it-IT" dirty="0">
              <a:solidFill>
                <a:schemeClr val="bg1"/>
              </a:solidFill>
            </a:endParaRPr>
          </a:p>
        </p:txBody>
      </p:sp>
    </p:spTree>
    <p:extLst>
      <p:ext uri="{BB962C8B-B14F-4D97-AF65-F5344CB8AC3E}">
        <p14:creationId xmlns:p14="http://schemas.microsoft.com/office/powerpoint/2010/main" val="1741293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1+#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a:xfrm>
            <a:off x="5228824" y="0"/>
            <a:ext cx="6963177" cy="785915"/>
          </a:xfrm>
          <a:prstGeom prst="rect">
            <a:avLst/>
          </a:prstGeom>
          <a:solidFill>
            <a:srgbClr val="87868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a:xfrm>
            <a:off x="5331856" y="71405"/>
            <a:ext cx="6860146" cy="643103"/>
          </a:xfrm>
        </p:spPr>
        <p:txBody>
          <a:bodyPr/>
          <a:lstStyle/>
          <a:p>
            <a:pPr algn="l"/>
            <a:r>
              <a:rPr lang="it-IT" dirty="0">
                <a:solidFill>
                  <a:schemeClr val="tx1"/>
                </a:solidFill>
              </a:rPr>
              <a:t>Fatturazione elettronica e terzo settore</a:t>
            </a:r>
            <a:endParaRPr lang="de-DE" dirty="0">
              <a:solidFill>
                <a:schemeClr val="tx1"/>
              </a:solidFill>
            </a:endParaRPr>
          </a:p>
        </p:txBody>
      </p:sp>
      <p:grpSp>
        <p:nvGrpSpPr>
          <p:cNvPr id="13" name="Gruppieren 12"/>
          <p:cNvGrpSpPr/>
          <p:nvPr/>
        </p:nvGrpSpPr>
        <p:grpSpPr>
          <a:xfrm>
            <a:off x="5228822" y="793361"/>
            <a:ext cx="6963178" cy="785915"/>
            <a:chOff x="5228822" y="793361"/>
            <a:chExt cx="6963178" cy="785915"/>
          </a:xfrm>
          <a:solidFill>
            <a:srgbClr val="E37915"/>
          </a:solidFill>
        </p:grpSpPr>
        <p:sp>
          <p:nvSpPr>
            <p:cNvPr id="10" name="Rechteck 9"/>
            <p:cNvSpPr/>
            <p:nvPr/>
          </p:nvSpPr>
          <p:spPr>
            <a:xfrm>
              <a:off x="5228822" y="793361"/>
              <a:ext cx="6963177" cy="785915"/>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itel 1"/>
            <p:cNvSpPr txBox="1">
              <a:spLocks/>
            </p:cNvSpPr>
            <p:nvPr/>
          </p:nvSpPr>
          <p:spPr>
            <a:xfrm>
              <a:off x="5331854" y="864766"/>
              <a:ext cx="6860146" cy="643103"/>
            </a:xfrm>
            <a:prstGeom prst="rect">
              <a:avLst/>
            </a:prstGeom>
            <a:grpFill/>
          </p:spPr>
          <p:txBody>
            <a:bodyPr vert="horz" lIns="91440" tIns="45720" rIns="91440" bIns="45720" rtlCol="0" anchor="ctr">
              <a:normAutofit/>
            </a:bodyPr>
            <a:lstStyle>
              <a:lvl1pPr algn="ctr" defTabSz="914400" rtl="0" eaLnBrk="1" latinLnBrk="0" hangingPunct="1">
                <a:lnSpc>
                  <a:spcPct val="85000"/>
                </a:lnSpc>
                <a:spcBef>
                  <a:spcPct val="0"/>
                </a:spcBef>
                <a:buNone/>
                <a:defRPr sz="2800" kern="1200" cap="none" baseline="0">
                  <a:solidFill>
                    <a:srgbClr val="878684"/>
                  </a:solidFill>
                  <a:latin typeface="+mj-lt"/>
                  <a:ea typeface="+mj-ea"/>
                  <a:cs typeface="+mj-cs"/>
                </a:defRPr>
              </a:lvl1pPr>
            </a:lstStyle>
            <a:p>
              <a:pPr algn="l"/>
              <a:r>
                <a:rPr lang="de-DE" dirty="0">
                  <a:solidFill>
                    <a:schemeClr val="tx1"/>
                  </a:solidFill>
                </a:rPr>
                <a:t>Danke – Grazie</a:t>
              </a:r>
            </a:p>
          </p:txBody>
        </p:sp>
      </p:grpSp>
      <p:grpSp>
        <p:nvGrpSpPr>
          <p:cNvPr id="14" name="Gruppieren 13">
            <a:extLst>
              <a:ext uri="{FF2B5EF4-FFF2-40B4-BE49-F238E27FC236}">
                <a16:creationId xmlns:a16="http://schemas.microsoft.com/office/drawing/2014/main" id="{6DAF4871-19FB-44BF-82F9-BCAAB2378EBE}"/>
              </a:ext>
            </a:extLst>
          </p:cNvPr>
          <p:cNvGrpSpPr/>
          <p:nvPr/>
        </p:nvGrpSpPr>
        <p:grpSpPr>
          <a:xfrm>
            <a:off x="-1" y="2971800"/>
            <a:ext cx="12192001" cy="3886202"/>
            <a:chOff x="-1" y="2615847"/>
            <a:chExt cx="12192001" cy="4242155"/>
          </a:xfrm>
        </p:grpSpPr>
        <p:pic>
          <p:nvPicPr>
            <p:cNvPr id="55" name="Grafik 54" descr="Ein Bild, das Vektorgrafiken enthält.&#10;&#10;Automatisch generierte Beschreibung">
              <a:extLst>
                <a:ext uri="{FF2B5EF4-FFF2-40B4-BE49-F238E27FC236}">
                  <a16:creationId xmlns:a16="http://schemas.microsoft.com/office/drawing/2014/main" id="{D5AF3B84-5B48-4359-A4F4-0825D70A3B6A}"/>
                </a:ext>
              </a:extLst>
            </p:cNvPr>
            <p:cNvPicPr>
              <a:picLocks noChangeAspect="1"/>
            </p:cNvPicPr>
            <p:nvPr/>
          </p:nvPicPr>
          <p:blipFill>
            <a:blip r:embed="rId3"/>
            <a:stretch>
              <a:fillRect/>
            </a:stretch>
          </p:blipFill>
          <p:spPr>
            <a:xfrm rot="10800000" flipH="1">
              <a:off x="2884227" y="2615847"/>
              <a:ext cx="4664911" cy="4242154"/>
            </a:xfrm>
            <a:prstGeom prst="rect">
              <a:avLst/>
            </a:prstGeom>
          </p:spPr>
        </p:pic>
        <p:pic>
          <p:nvPicPr>
            <p:cNvPr id="6" name="Grafik 5" descr="Ein Bild, das Vektorgrafiken enthält.&#10;&#10;Automatisch generierte Beschreibung">
              <a:extLst>
                <a:ext uri="{FF2B5EF4-FFF2-40B4-BE49-F238E27FC236}">
                  <a16:creationId xmlns:a16="http://schemas.microsoft.com/office/drawing/2014/main" id="{6F85B55A-D61E-428C-BB09-1AF9141CFC83}"/>
                </a:ext>
              </a:extLst>
            </p:cNvPr>
            <p:cNvPicPr>
              <a:picLocks noChangeAspect="1"/>
            </p:cNvPicPr>
            <p:nvPr/>
          </p:nvPicPr>
          <p:blipFill>
            <a:blip r:embed="rId3"/>
            <a:stretch>
              <a:fillRect/>
            </a:stretch>
          </p:blipFill>
          <p:spPr>
            <a:xfrm rot="10800000">
              <a:off x="7527089" y="2615847"/>
              <a:ext cx="4664911" cy="4242154"/>
            </a:xfrm>
            <a:prstGeom prst="rect">
              <a:avLst/>
            </a:prstGeom>
          </p:spPr>
        </p:pic>
        <p:pic>
          <p:nvPicPr>
            <p:cNvPr id="56" name="Grafik 55" descr="Ein Bild, das Vektorgrafiken enthält.&#10;&#10;Automatisch generierte Beschreibung">
              <a:extLst>
                <a:ext uri="{FF2B5EF4-FFF2-40B4-BE49-F238E27FC236}">
                  <a16:creationId xmlns:a16="http://schemas.microsoft.com/office/drawing/2014/main" id="{67FB7B7D-2F49-4414-8E46-FA9CDF9A2BEC}"/>
                </a:ext>
              </a:extLst>
            </p:cNvPr>
            <p:cNvPicPr>
              <a:picLocks noChangeAspect="1"/>
            </p:cNvPicPr>
            <p:nvPr/>
          </p:nvPicPr>
          <p:blipFill rotWithShape="1">
            <a:blip r:embed="rId3"/>
            <a:srcRect r="37699"/>
            <a:stretch/>
          </p:blipFill>
          <p:spPr>
            <a:xfrm rot="10800000">
              <a:off x="-1" y="2615848"/>
              <a:ext cx="2906276" cy="4242154"/>
            </a:xfrm>
            <a:prstGeom prst="rect">
              <a:avLst/>
            </a:prstGeom>
          </p:spPr>
        </p:pic>
      </p:grpSp>
      <p:sp>
        <p:nvSpPr>
          <p:cNvPr id="3" name="Textfeld 2">
            <a:extLst>
              <a:ext uri="{FF2B5EF4-FFF2-40B4-BE49-F238E27FC236}">
                <a16:creationId xmlns:a16="http://schemas.microsoft.com/office/drawing/2014/main" id="{DEFD3882-AE55-E913-AE30-CF3F28812EDF}"/>
              </a:ext>
            </a:extLst>
          </p:cNvPr>
          <p:cNvSpPr txBox="1"/>
          <p:nvPr/>
        </p:nvSpPr>
        <p:spPr>
          <a:xfrm>
            <a:off x="4756168" y="1769314"/>
            <a:ext cx="6132411" cy="2262158"/>
          </a:xfrm>
          <a:prstGeom prst="rect">
            <a:avLst/>
          </a:prstGeom>
          <a:noFill/>
        </p:spPr>
        <p:txBody>
          <a:bodyPr wrap="square" rtlCol="0">
            <a:spAutoFit/>
          </a:bodyPr>
          <a:lstStyle/>
          <a:p>
            <a:pPr>
              <a:spcAft>
                <a:spcPts val="600"/>
              </a:spcAft>
            </a:pPr>
            <a:r>
              <a:rPr lang="it-IT" b="1" u="sng" dirty="0">
                <a:solidFill>
                  <a:schemeClr val="bg1"/>
                </a:solidFill>
              </a:rPr>
              <a:t>DISCLAIMER:</a:t>
            </a:r>
          </a:p>
          <a:p>
            <a:pPr>
              <a:spcAft>
                <a:spcPts val="600"/>
              </a:spcAft>
            </a:pPr>
            <a:r>
              <a:rPr lang="it-IT" dirty="0">
                <a:solidFill>
                  <a:schemeClr val="bg1"/>
                </a:solidFill>
              </a:rPr>
              <a:t>Queste diapositive sono state create per l’attività indicata in premessa. Non sono di conseguenza una trattazione esaustiva sull’argomento e non possono altresì essere diffuse, riprodotte o citate al di fuori di questo contesto.</a:t>
            </a:r>
          </a:p>
          <a:p>
            <a:pPr>
              <a:spcAft>
                <a:spcPts val="600"/>
              </a:spcAft>
            </a:pPr>
            <a:endParaRPr lang="it-IT" dirty="0">
              <a:solidFill>
                <a:schemeClr val="bg1"/>
              </a:solidFill>
            </a:endParaRPr>
          </a:p>
          <a:p>
            <a:pPr>
              <a:spcAft>
                <a:spcPts val="600"/>
              </a:spcAft>
            </a:pPr>
            <a:r>
              <a:rPr lang="it-IT" dirty="0">
                <a:solidFill>
                  <a:schemeClr val="bg1"/>
                </a:solidFill>
              </a:rPr>
              <a:t>Grazie per la comprensione</a:t>
            </a:r>
          </a:p>
        </p:txBody>
      </p:sp>
    </p:spTree>
    <p:extLst>
      <p:ext uri="{BB962C8B-B14F-4D97-AF65-F5344CB8AC3E}">
        <p14:creationId xmlns:p14="http://schemas.microsoft.com/office/powerpoint/2010/main" val="704959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1+#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a:xfrm>
            <a:off x="5228824" y="0"/>
            <a:ext cx="6963177" cy="785915"/>
          </a:xfrm>
          <a:prstGeom prst="rect">
            <a:avLst/>
          </a:prstGeom>
          <a:solidFill>
            <a:srgbClr val="87868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a:xfrm>
            <a:off x="5331856" y="71405"/>
            <a:ext cx="6860146" cy="643103"/>
          </a:xfrm>
        </p:spPr>
        <p:txBody>
          <a:bodyPr>
            <a:normAutofit/>
          </a:bodyPr>
          <a:lstStyle/>
          <a:p>
            <a:pPr algn="l"/>
            <a:r>
              <a:rPr lang="it-IT" dirty="0" err="1">
                <a:solidFill>
                  <a:schemeClr val="tx1"/>
                </a:solidFill>
              </a:rPr>
              <a:t>MwSt-Nummer</a:t>
            </a:r>
            <a:endParaRPr lang="it-IT" dirty="0">
              <a:solidFill>
                <a:schemeClr val="tx1"/>
              </a:solidFill>
            </a:endParaRPr>
          </a:p>
        </p:txBody>
      </p:sp>
      <p:grpSp>
        <p:nvGrpSpPr>
          <p:cNvPr id="13" name="Gruppieren 12"/>
          <p:cNvGrpSpPr/>
          <p:nvPr/>
        </p:nvGrpSpPr>
        <p:grpSpPr>
          <a:xfrm>
            <a:off x="5228822" y="793361"/>
            <a:ext cx="6963178" cy="785915"/>
            <a:chOff x="5228822" y="793361"/>
            <a:chExt cx="6963178" cy="785915"/>
          </a:xfrm>
          <a:solidFill>
            <a:srgbClr val="E37915"/>
          </a:solidFill>
        </p:grpSpPr>
        <p:sp>
          <p:nvSpPr>
            <p:cNvPr id="10" name="Rechteck 9"/>
            <p:cNvSpPr/>
            <p:nvPr/>
          </p:nvSpPr>
          <p:spPr>
            <a:xfrm>
              <a:off x="5228822" y="793361"/>
              <a:ext cx="6963177" cy="785915"/>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itel 1"/>
            <p:cNvSpPr txBox="1">
              <a:spLocks/>
            </p:cNvSpPr>
            <p:nvPr/>
          </p:nvSpPr>
          <p:spPr>
            <a:xfrm>
              <a:off x="5331854" y="864766"/>
              <a:ext cx="6860146" cy="643103"/>
            </a:xfrm>
            <a:prstGeom prst="rect">
              <a:avLst/>
            </a:prstGeom>
            <a:grpFill/>
          </p:spPr>
          <p:txBody>
            <a:bodyPr vert="horz" lIns="91440" tIns="45720" rIns="91440" bIns="45720" rtlCol="0" anchor="ctr">
              <a:normAutofit/>
            </a:bodyPr>
            <a:lstStyle>
              <a:lvl1pPr algn="ctr" defTabSz="914400" rtl="0" eaLnBrk="1" latinLnBrk="0" hangingPunct="1">
                <a:lnSpc>
                  <a:spcPct val="85000"/>
                </a:lnSpc>
                <a:spcBef>
                  <a:spcPct val="0"/>
                </a:spcBef>
                <a:buNone/>
                <a:defRPr sz="2800" kern="1200" cap="none" baseline="0">
                  <a:solidFill>
                    <a:srgbClr val="878684"/>
                  </a:solidFill>
                  <a:latin typeface="+mj-lt"/>
                  <a:ea typeface="+mj-ea"/>
                  <a:cs typeface="+mj-cs"/>
                </a:defRPr>
              </a:lvl1pPr>
            </a:lstStyle>
            <a:p>
              <a:pPr algn="l"/>
              <a:r>
                <a:rPr lang="de-DE" dirty="0">
                  <a:solidFill>
                    <a:schemeClr val="tx1"/>
                  </a:solidFill>
                </a:rPr>
                <a:t>Tagesordnung</a:t>
              </a:r>
            </a:p>
          </p:txBody>
        </p:sp>
      </p:grpSp>
      <p:graphicFrame>
        <p:nvGraphicFramePr>
          <p:cNvPr id="4" name="Tabella 2">
            <a:extLst>
              <a:ext uri="{FF2B5EF4-FFF2-40B4-BE49-F238E27FC236}">
                <a16:creationId xmlns:a16="http://schemas.microsoft.com/office/drawing/2014/main" id="{EC3F95EF-6BE0-EFF3-30B8-DCD91DD0AC39}"/>
              </a:ext>
            </a:extLst>
          </p:cNvPr>
          <p:cNvGraphicFramePr>
            <a:graphicFrameLocks noGrp="1"/>
          </p:cNvGraphicFramePr>
          <p:nvPr>
            <p:extLst>
              <p:ext uri="{D42A27DB-BD31-4B8C-83A1-F6EECF244321}">
                <p14:modId xmlns:p14="http://schemas.microsoft.com/office/powerpoint/2010/main" val="1809843645"/>
              </p:ext>
            </p:extLst>
          </p:nvPr>
        </p:nvGraphicFramePr>
        <p:xfrm>
          <a:off x="1613641" y="2720677"/>
          <a:ext cx="8964717" cy="3064843"/>
        </p:xfrm>
        <a:graphic>
          <a:graphicData uri="http://schemas.openxmlformats.org/drawingml/2006/table">
            <a:tbl>
              <a:tblPr firstRow="1" bandRow="1">
                <a:tableStyleId>{69CF1AB2-1976-4502-BF36-3FF5EA218861}</a:tableStyleId>
              </a:tblPr>
              <a:tblGrid>
                <a:gridCol w="890835">
                  <a:extLst>
                    <a:ext uri="{9D8B030D-6E8A-4147-A177-3AD203B41FA5}">
                      <a16:colId xmlns:a16="http://schemas.microsoft.com/office/drawing/2014/main" val="20000"/>
                    </a:ext>
                  </a:extLst>
                </a:gridCol>
                <a:gridCol w="8073882">
                  <a:extLst>
                    <a:ext uri="{9D8B030D-6E8A-4147-A177-3AD203B41FA5}">
                      <a16:colId xmlns:a16="http://schemas.microsoft.com/office/drawing/2014/main" val="20001"/>
                    </a:ext>
                  </a:extLst>
                </a:gridCol>
              </a:tblGrid>
              <a:tr h="685892">
                <a:tc>
                  <a:txBody>
                    <a:bodyPr/>
                    <a:lstStyle/>
                    <a:p>
                      <a:pPr marL="0" algn="ctr" defTabSz="914400" rtl="0" eaLnBrk="1" latinLnBrk="0" hangingPunct="1"/>
                      <a:r>
                        <a:rPr lang="it-IT" sz="2000" b="1" kern="1200" dirty="0">
                          <a:solidFill>
                            <a:schemeClr val="accent6">
                              <a:lumMod val="50000"/>
                            </a:schemeClr>
                          </a:solidFill>
                          <a:latin typeface="+mn-lt"/>
                          <a:ea typeface="+mn-ea"/>
                          <a:cs typeface="+mn-cs"/>
                        </a:rPr>
                        <a:t>1)</a:t>
                      </a:r>
                    </a:p>
                  </a:txBody>
                  <a:tcPr anchor="ctr">
                    <a:lnL w="12700" cmpd="sng">
                      <a:noFill/>
                    </a:lnL>
                    <a:lnR w="12700" cap="flat" cmpd="sng" algn="ctr">
                      <a:solidFill>
                        <a:srgbClr val="FFC000"/>
                      </a:solidFill>
                      <a:prstDash val="solid"/>
                      <a:round/>
                      <a:headEnd type="none" w="med" len="med"/>
                      <a:tailEnd type="none" w="med" len="med"/>
                    </a:lnR>
                    <a:lnT w="12700" cmpd="sng">
                      <a:no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2000" b="1" kern="1200" dirty="0">
                          <a:solidFill>
                            <a:schemeClr val="accent6">
                              <a:lumMod val="50000"/>
                            </a:schemeClr>
                          </a:solidFill>
                          <a:latin typeface="+mn-lt"/>
                          <a:ea typeface="+mn-ea"/>
                          <a:cs typeface="+mn-cs"/>
                        </a:rPr>
                        <a:t>WANN BRAUCHT ES EINE MWST-NUMMER</a:t>
                      </a:r>
                    </a:p>
                  </a:txBody>
                  <a:tcPr anchor="ctr">
                    <a:lnL w="12700" cap="flat" cmpd="sng" algn="ctr">
                      <a:solidFill>
                        <a:srgbClr val="FFC000"/>
                      </a:solidFill>
                      <a:prstDash val="solid"/>
                      <a:round/>
                      <a:headEnd type="none" w="med" len="med"/>
                      <a:tailEnd type="none" w="med" len="med"/>
                    </a:lnL>
                    <a:lnR w="12700" cmpd="sng">
                      <a:noFill/>
                    </a:lnR>
                    <a:lnT w="12700" cmpd="sng">
                      <a:no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685892">
                <a:tc>
                  <a:txBody>
                    <a:bodyPr/>
                    <a:lstStyle/>
                    <a:p>
                      <a:pPr algn="ctr"/>
                      <a:r>
                        <a:rPr lang="it-IT" sz="2000" b="1" kern="1200" dirty="0">
                          <a:solidFill>
                            <a:schemeClr val="bg1">
                              <a:lumMod val="25000"/>
                              <a:lumOff val="75000"/>
                            </a:schemeClr>
                          </a:solidFill>
                          <a:latin typeface="+mn-lt"/>
                          <a:ea typeface="+mn-ea"/>
                          <a:cs typeface="+mn-cs"/>
                        </a:rPr>
                        <a:t>2)</a:t>
                      </a:r>
                    </a:p>
                  </a:txBody>
                  <a:tcPr anchor="ctr">
                    <a:lnL w="12700" cmpd="sng">
                      <a:noFill/>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000" b="1" dirty="0">
                          <a:solidFill>
                            <a:schemeClr val="bg1">
                              <a:lumMod val="25000"/>
                              <a:lumOff val="75000"/>
                            </a:schemeClr>
                          </a:solidFill>
                        </a:rPr>
                        <a:t>ELEKTRONISCHE FAKTURIERUNG</a:t>
                      </a:r>
                      <a:endParaRPr lang="it-IT" sz="2000" b="1" dirty="0">
                        <a:solidFill>
                          <a:schemeClr val="bg1">
                            <a:lumMod val="25000"/>
                            <a:lumOff val="75000"/>
                          </a:schemeClr>
                        </a:solidFill>
                      </a:endParaRPr>
                    </a:p>
                  </a:txBody>
                  <a:tcPr anchor="ctr">
                    <a:lnL w="12700" cap="flat" cmpd="sng" algn="ctr">
                      <a:solidFill>
                        <a:srgbClr val="FFC000"/>
                      </a:solidFill>
                      <a:prstDash val="solid"/>
                      <a:round/>
                      <a:headEnd type="none" w="med" len="med"/>
                      <a:tailEnd type="none" w="med" len="med"/>
                    </a:lnL>
                    <a:lnR w="12700" cmpd="sng">
                      <a:noFill/>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564353">
                <a:tc>
                  <a:txBody>
                    <a:bodyPr/>
                    <a:lstStyle/>
                    <a:p>
                      <a:pPr algn="ctr"/>
                      <a:r>
                        <a:rPr lang="it-IT" sz="2000" b="1" kern="1200" dirty="0">
                          <a:solidFill>
                            <a:schemeClr val="bg1">
                              <a:lumMod val="25000"/>
                              <a:lumOff val="75000"/>
                            </a:schemeClr>
                          </a:solidFill>
                          <a:latin typeface="+mn-lt"/>
                          <a:ea typeface="+mn-ea"/>
                          <a:cs typeface="+mn-cs"/>
                        </a:rPr>
                        <a:t>3)</a:t>
                      </a:r>
                    </a:p>
                  </a:txBody>
                  <a:tcPr anchor="ctr">
                    <a:lnL w="12700" cmpd="sng">
                      <a:noFill/>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2000" b="1" dirty="0">
                          <a:solidFill>
                            <a:schemeClr val="bg1">
                              <a:lumMod val="25000"/>
                              <a:lumOff val="75000"/>
                            </a:schemeClr>
                          </a:solidFill>
                        </a:rPr>
                        <a:t>WELCHE AUFLAGEN SIND DAMIT VERBUNDEN</a:t>
                      </a:r>
                    </a:p>
                  </a:txBody>
                  <a:tcPr anchor="ctr">
                    <a:lnL w="12700" cap="flat" cmpd="sng" algn="ctr">
                      <a:solidFill>
                        <a:srgbClr val="FFC000"/>
                      </a:solidFill>
                      <a:prstDash val="solid"/>
                      <a:round/>
                      <a:headEnd type="none" w="med" len="med"/>
                      <a:tailEnd type="none" w="med" len="med"/>
                    </a:lnL>
                    <a:lnR w="12700" cmpd="sng">
                      <a:noFill/>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564353">
                <a:tc>
                  <a:txBody>
                    <a:bodyPr/>
                    <a:lstStyle/>
                    <a:p>
                      <a:pPr algn="ctr"/>
                      <a:r>
                        <a:rPr lang="it-IT" sz="2000" b="1" kern="1200" dirty="0">
                          <a:solidFill>
                            <a:schemeClr val="bg1">
                              <a:lumMod val="25000"/>
                              <a:lumOff val="75000"/>
                            </a:schemeClr>
                          </a:solidFill>
                          <a:latin typeface="+mn-lt"/>
                          <a:ea typeface="+mn-ea"/>
                          <a:cs typeface="+mn-cs"/>
                        </a:rPr>
                        <a:t>4)</a:t>
                      </a:r>
                    </a:p>
                  </a:txBody>
                  <a:tcPr anchor="ctr">
                    <a:lnL w="12700" cmpd="sng">
                      <a:noFill/>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2000" b="1" dirty="0">
                          <a:solidFill>
                            <a:schemeClr val="bg1">
                              <a:lumMod val="25000"/>
                              <a:lumOff val="75000"/>
                            </a:schemeClr>
                          </a:solidFill>
                        </a:rPr>
                        <a:t>ANGEBOT DES DZE</a:t>
                      </a:r>
                    </a:p>
                  </a:txBody>
                  <a:tcPr anchor="ctr">
                    <a:lnL w="12700" cap="flat" cmpd="sng" algn="ctr">
                      <a:solidFill>
                        <a:srgbClr val="FFC000"/>
                      </a:solidFill>
                      <a:prstDash val="solid"/>
                      <a:round/>
                      <a:headEnd type="none" w="med" len="med"/>
                      <a:tailEnd type="none" w="med" len="med"/>
                    </a:lnL>
                    <a:lnR w="12700" cmpd="sng">
                      <a:noFill/>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564353">
                <a:tc>
                  <a:txBody>
                    <a:bodyPr/>
                    <a:lstStyle/>
                    <a:p>
                      <a:pPr algn="ctr"/>
                      <a:r>
                        <a:rPr lang="it-IT" sz="2000" b="1" kern="1200" dirty="0">
                          <a:solidFill>
                            <a:schemeClr val="bg1">
                              <a:lumMod val="25000"/>
                              <a:lumOff val="75000"/>
                            </a:schemeClr>
                          </a:solidFill>
                          <a:latin typeface="+mn-lt"/>
                          <a:ea typeface="+mn-ea"/>
                          <a:cs typeface="+mn-cs"/>
                        </a:rPr>
                        <a:t>5)</a:t>
                      </a:r>
                    </a:p>
                  </a:txBody>
                  <a:tcPr anchor="ctr">
                    <a:lnL w="12700" cmpd="sng">
                      <a:noFill/>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000" b="1" dirty="0">
                          <a:solidFill>
                            <a:schemeClr val="bg1">
                              <a:lumMod val="25000"/>
                              <a:lumOff val="75000"/>
                            </a:schemeClr>
                          </a:solidFill>
                        </a:rPr>
                        <a:t>QUESTION TIME</a:t>
                      </a:r>
                      <a:endParaRPr lang="it-IT" sz="2000" b="1" dirty="0">
                        <a:solidFill>
                          <a:schemeClr val="bg1">
                            <a:lumMod val="25000"/>
                            <a:lumOff val="75000"/>
                          </a:schemeClr>
                        </a:solidFill>
                      </a:endParaRPr>
                    </a:p>
                  </a:txBody>
                  <a:tcPr anchor="ctr">
                    <a:lnL w="12700" cap="flat" cmpd="sng" algn="ctr">
                      <a:solidFill>
                        <a:srgbClr val="FFC000"/>
                      </a:solidFill>
                      <a:prstDash val="solid"/>
                      <a:round/>
                      <a:headEnd type="none" w="med" len="med"/>
                      <a:tailEnd type="none" w="med" len="med"/>
                    </a:lnL>
                    <a:lnR w="12700" cmpd="sng">
                      <a:noFill/>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49468793"/>
                  </a:ext>
                </a:extLst>
              </a:tr>
            </a:tbl>
          </a:graphicData>
        </a:graphic>
      </p:graphicFrame>
    </p:spTree>
    <p:extLst>
      <p:ext uri="{BB962C8B-B14F-4D97-AF65-F5344CB8AC3E}">
        <p14:creationId xmlns:p14="http://schemas.microsoft.com/office/powerpoint/2010/main" val="3674959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1+#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a:xfrm>
            <a:off x="5228824" y="0"/>
            <a:ext cx="6963177" cy="785915"/>
          </a:xfrm>
          <a:prstGeom prst="rect">
            <a:avLst/>
          </a:prstGeom>
          <a:solidFill>
            <a:srgbClr val="87868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a:xfrm>
            <a:off x="5331856" y="71405"/>
            <a:ext cx="6860146" cy="643103"/>
          </a:xfrm>
        </p:spPr>
        <p:txBody>
          <a:bodyPr>
            <a:normAutofit/>
          </a:bodyPr>
          <a:lstStyle/>
          <a:p>
            <a:pPr algn="l"/>
            <a:r>
              <a:rPr lang="it-IT" sz="2700" dirty="0">
                <a:solidFill>
                  <a:schemeClr val="tx1"/>
                </a:solidFill>
              </a:rPr>
              <a:t>QUESTION TIME</a:t>
            </a:r>
            <a:endParaRPr lang="de-DE" sz="2700" dirty="0">
              <a:solidFill>
                <a:schemeClr val="tx1"/>
              </a:solidFill>
            </a:endParaRPr>
          </a:p>
        </p:txBody>
      </p:sp>
      <p:pic>
        <p:nvPicPr>
          <p:cNvPr id="1040" name="Picture 16" descr="Frage, Fragezeichen, Hilfe, Antwort">
            <a:extLst>
              <a:ext uri="{FF2B5EF4-FFF2-40B4-BE49-F238E27FC236}">
                <a16:creationId xmlns:a16="http://schemas.microsoft.com/office/drawing/2014/main" id="{4C6ECC1A-D931-421C-9A41-FF79185FB1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2078" y="2543640"/>
            <a:ext cx="3238500" cy="3238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45901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a:xfrm>
            <a:off x="5228824" y="0"/>
            <a:ext cx="6963177" cy="785915"/>
          </a:xfrm>
          <a:prstGeom prst="rect">
            <a:avLst/>
          </a:prstGeom>
          <a:solidFill>
            <a:srgbClr val="87868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a:xfrm>
            <a:off x="5331856" y="71405"/>
            <a:ext cx="6860146" cy="643103"/>
          </a:xfrm>
        </p:spPr>
        <p:txBody>
          <a:bodyPr>
            <a:normAutofit/>
          </a:bodyPr>
          <a:lstStyle/>
          <a:p>
            <a:pPr algn="l"/>
            <a:r>
              <a:rPr lang="de-DE" dirty="0">
                <a:solidFill>
                  <a:schemeClr val="tx1"/>
                </a:solidFill>
              </a:rPr>
              <a:t>WANN BRAUCHT ES EINE MWST-NUMMER</a:t>
            </a:r>
          </a:p>
        </p:txBody>
      </p:sp>
      <p:grpSp>
        <p:nvGrpSpPr>
          <p:cNvPr id="13" name="Gruppieren 12"/>
          <p:cNvGrpSpPr/>
          <p:nvPr/>
        </p:nvGrpSpPr>
        <p:grpSpPr>
          <a:xfrm>
            <a:off x="5228822" y="793361"/>
            <a:ext cx="6963178" cy="785915"/>
            <a:chOff x="5228822" y="793361"/>
            <a:chExt cx="6963178" cy="785915"/>
          </a:xfrm>
          <a:solidFill>
            <a:srgbClr val="E37915"/>
          </a:solidFill>
        </p:grpSpPr>
        <p:sp>
          <p:nvSpPr>
            <p:cNvPr id="10" name="Rechteck 9"/>
            <p:cNvSpPr/>
            <p:nvPr/>
          </p:nvSpPr>
          <p:spPr>
            <a:xfrm>
              <a:off x="5228822" y="793361"/>
              <a:ext cx="6963177" cy="785915"/>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itel 1"/>
            <p:cNvSpPr txBox="1">
              <a:spLocks/>
            </p:cNvSpPr>
            <p:nvPr/>
          </p:nvSpPr>
          <p:spPr>
            <a:xfrm>
              <a:off x="5331854" y="864766"/>
              <a:ext cx="6860146" cy="643103"/>
            </a:xfrm>
            <a:prstGeom prst="rect">
              <a:avLst/>
            </a:prstGeom>
            <a:grpFill/>
          </p:spPr>
          <p:txBody>
            <a:bodyPr vert="horz" lIns="91440" tIns="45720" rIns="91440" bIns="45720" rtlCol="0" anchor="ctr">
              <a:normAutofit/>
            </a:bodyPr>
            <a:lstStyle>
              <a:lvl1pPr algn="ctr" defTabSz="914400" rtl="0" eaLnBrk="1" latinLnBrk="0" hangingPunct="1">
                <a:lnSpc>
                  <a:spcPct val="85000"/>
                </a:lnSpc>
                <a:spcBef>
                  <a:spcPct val="0"/>
                </a:spcBef>
                <a:buNone/>
                <a:defRPr sz="2800" kern="1200" cap="none" baseline="0">
                  <a:solidFill>
                    <a:srgbClr val="878684"/>
                  </a:solidFill>
                  <a:latin typeface="+mj-lt"/>
                  <a:ea typeface="+mj-ea"/>
                  <a:cs typeface="+mj-cs"/>
                </a:defRPr>
              </a:lvl1pPr>
            </a:lstStyle>
            <a:p>
              <a:pPr algn="l"/>
              <a:r>
                <a:rPr lang="de-DE" dirty="0">
                  <a:solidFill>
                    <a:schemeClr val="tx1"/>
                  </a:solidFill>
                </a:rPr>
                <a:t>Rechtsgrundlage</a:t>
              </a:r>
            </a:p>
          </p:txBody>
        </p:sp>
      </p:grpSp>
      <p:sp>
        <p:nvSpPr>
          <p:cNvPr id="3" name="Rechteck 2">
            <a:extLst>
              <a:ext uri="{FF2B5EF4-FFF2-40B4-BE49-F238E27FC236}">
                <a16:creationId xmlns:a16="http://schemas.microsoft.com/office/drawing/2014/main" id="{F5A60083-F717-E8C2-510F-278F0B1FC9FC}"/>
              </a:ext>
            </a:extLst>
          </p:cNvPr>
          <p:cNvSpPr/>
          <p:nvPr/>
        </p:nvSpPr>
        <p:spPr>
          <a:xfrm>
            <a:off x="1899921" y="2641601"/>
            <a:ext cx="8280399" cy="2667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lang="de-DE" b="1" dirty="0">
                <a:solidFill>
                  <a:schemeClr val="bg1"/>
                </a:solidFill>
              </a:rPr>
              <a:t>Art. 4, Abs. 1, DPR 633/1972 (Mehrwertsteuergesetz)</a:t>
            </a:r>
          </a:p>
          <a:p>
            <a:pPr algn="l"/>
            <a:endParaRPr lang="de-DE" dirty="0">
              <a:solidFill>
                <a:schemeClr val="bg1"/>
              </a:solidFill>
            </a:endParaRPr>
          </a:p>
          <a:p>
            <a:pPr algn="l"/>
            <a:r>
              <a:rPr lang="de-DE" dirty="0">
                <a:solidFill>
                  <a:schemeClr val="bg1"/>
                </a:solidFill>
              </a:rPr>
              <a:t>Die Mehrwertsteuernummer ist erforderlich, wenn </a:t>
            </a:r>
            <a:r>
              <a:rPr lang="de-DE" u="sng" dirty="0">
                <a:solidFill>
                  <a:schemeClr val="bg1"/>
                </a:solidFill>
                <a:highlight>
                  <a:srgbClr val="E37915"/>
                </a:highlight>
              </a:rPr>
              <a:t>gewohnheitsmäßig</a:t>
            </a:r>
            <a:r>
              <a:rPr lang="de-DE" dirty="0">
                <a:solidFill>
                  <a:schemeClr val="bg1"/>
                </a:solidFill>
              </a:rPr>
              <a:t> eine </a:t>
            </a:r>
            <a:r>
              <a:rPr lang="de-DE" u="sng" dirty="0">
                <a:solidFill>
                  <a:schemeClr val="bg1"/>
                </a:solidFill>
                <a:highlight>
                  <a:srgbClr val="E37915"/>
                </a:highlight>
              </a:rPr>
              <a:t>gewerbliche Tätigkeit</a:t>
            </a:r>
            <a:r>
              <a:rPr lang="de-DE" u="sng" dirty="0">
                <a:solidFill>
                  <a:schemeClr val="bg1"/>
                </a:solidFill>
              </a:rPr>
              <a:t> </a:t>
            </a:r>
            <a:r>
              <a:rPr lang="de-DE" dirty="0">
                <a:solidFill>
                  <a:schemeClr val="bg1"/>
                </a:solidFill>
              </a:rPr>
              <a:t>ausgeübt wird.</a:t>
            </a:r>
          </a:p>
        </p:txBody>
      </p:sp>
    </p:spTree>
    <p:extLst>
      <p:ext uri="{BB962C8B-B14F-4D97-AF65-F5344CB8AC3E}">
        <p14:creationId xmlns:p14="http://schemas.microsoft.com/office/powerpoint/2010/main" val="870708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1+#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a:xfrm>
            <a:off x="5228824" y="0"/>
            <a:ext cx="6963177" cy="785915"/>
          </a:xfrm>
          <a:prstGeom prst="rect">
            <a:avLst/>
          </a:prstGeom>
          <a:solidFill>
            <a:srgbClr val="87868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a:xfrm>
            <a:off x="5331856" y="71405"/>
            <a:ext cx="6860146" cy="643103"/>
          </a:xfrm>
        </p:spPr>
        <p:txBody>
          <a:bodyPr>
            <a:normAutofit/>
          </a:bodyPr>
          <a:lstStyle/>
          <a:p>
            <a:pPr algn="l"/>
            <a:r>
              <a:rPr lang="de-DE" dirty="0">
                <a:solidFill>
                  <a:schemeClr val="tx1"/>
                </a:solidFill>
              </a:rPr>
              <a:t>WANN BRAUCHT ES EINE MWST-NUMMER</a:t>
            </a:r>
          </a:p>
        </p:txBody>
      </p:sp>
      <p:grpSp>
        <p:nvGrpSpPr>
          <p:cNvPr id="13" name="Gruppieren 12"/>
          <p:cNvGrpSpPr/>
          <p:nvPr/>
        </p:nvGrpSpPr>
        <p:grpSpPr>
          <a:xfrm>
            <a:off x="5228822" y="793361"/>
            <a:ext cx="6963178" cy="785915"/>
            <a:chOff x="5228822" y="793361"/>
            <a:chExt cx="6963178" cy="785915"/>
          </a:xfrm>
          <a:solidFill>
            <a:srgbClr val="E37915"/>
          </a:solidFill>
        </p:grpSpPr>
        <p:sp>
          <p:nvSpPr>
            <p:cNvPr id="10" name="Rechteck 9"/>
            <p:cNvSpPr/>
            <p:nvPr/>
          </p:nvSpPr>
          <p:spPr>
            <a:xfrm>
              <a:off x="5228822" y="793361"/>
              <a:ext cx="6963177" cy="785915"/>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itel 1"/>
            <p:cNvSpPr txBox="1">
              <a:spLocks/>
            </p:cNvSpPr>
            <p:nvPr/>
          </p:nvSpPr>
          <p:spPr>
            <a:xfrm>
              <a:off x="5331854" y="864766"/>
              <a:ext cx="6860146" cy="643103"/>
            </a:xfrm>
            <a:prstGeom prst="rect">
              <a:avLst/>
            </a:prstGeom>
            <a:grpFill/>
          </p:spPr>
          <p:txBody>
            <a:bodyPr vert="horz" lIns="91440" tIns="45720" rIns="91440" bIns="45720" rtlCol="0" anchor="ctr">
              <a:normAutofit/>
            </a:bodyPr>
            <a:lstStyle>
              <a:lvl1pPr algn="ctr" defTabSz="914400" rtl="0" eaLnBrk="1" latinLnBrk="0" hangingPunct="1">
                <a:lnSpc>
                  <a:spcPct val="85000"/>
                </a:lnSpc>
                <a:spcBef>
                  <a:spcPct val="0"/>
                </a:spcBef>
                <a:buNone/>
                <a:defRPr sz="2800" kern="1200" cap="none" baseline="0">
                  <a:solidFill>
                    <a:srgbClr val="878684"/>
                  </a:solidFill>
                  <a:latin typeface="+mj-lt"/>
                  <a:ea typeface="+mj-ea"/>
                  <a:cs typeface="+mj-cs"/>
                </a:defRPr>
              </a:lvl1pPr>
            </a:lstStyle>
            <a:p>
              <a:pPr algn="l"/>
              <a:r>
                <a:rPr lang="de-DE" dirty="0">
                  <a:solidFill>
                    <a:schemeClr val="tx1"/>
                  </a:solidFill>
                </a:rPr>
                <a:t>Gewohnheitsmäßigkeit</a:t>
              </a:r>
            </a:p>
          </p:txBody>
        </p:sp>
      </p:grpSp>
      <p:sp>
        <p:nvSpPr>
          <p:cNvPr id="3" name="Rechteck 2">
            <a:extLst>
              <a:ext uri="{FF2B5EF4-FFF2-40B4-BE49-F238E27FC236}">
                <a16:creationId xmlns:a16="http://schemas.microsoft.com/office/drawing/2014/main" id="{F5A60083-F717-E8C2-510F-278F0B1FC9FC}"/>
              </a:ext>
            </a:extLst>
          </p:cNvPr>
          <p:cNvSpPr/>
          <p:nvPr/>
        </p:nvSpPr>
        <p:spPr>
          <a:xfrm>
            <a:off x="682752" y="2305440"/>
            <a:ext cx="10631424" cy="375919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lang="de-DE" dirty="0">
                <a:solidFill>
                  <a:schemeClr val="bg1"/>
                </a:solidFill>
              </a:rPr>
              <a:t>Auf italienisch: </a:t>
            </a:r>
            <a:r>
              <a:rPr lang="de-DE" u="sng" dirty="0" err="1">
                <a:solidFill>
                  <a:schemeClr val="bg1"/>
                </a:solidFill>
              </a:rPr>
              <a:t>abitualitá</a:t>
            </a:r>
            <a:r>
              <a:rPr lang="de-DE" dirty="0">
                <a:solidFill>
                  <a:schemeClr val="bg1"/>
                </a:solidFill>
              </a:rPr>
              <a:t>, im Unterschied zur sog. </a:t>
            </a:r>
            <a:r>
              <a:rPr lang="de-DE" dirty="0" err="1">
                <a:solidFill>
                  <a:schemeClr val="bg1"/>
                </a:solidFill>
              </a:rPr>
              <a:t>occasionalitá</a:t>
            </a:r>
            <a:r>
              <a:rPr lang="de-DE" dirty="0">
                <a:solidFill>
                  <a:schemeClr val="bg1"/>
                </a:solidFill>
              </a:rPr>
              <a:t> (</a:t>
            </a:r>
            <a:r>
              <a:rPr lang="de-DE" dirty="0" err="1">
                <a:solidFill>
                  <a:schemeClr val="bg1"/>
                </a:solidFill>
              </a:rPr>
              <a:t>Gelegentlichkeit</a:t>
            </a:r>
            <a:r>
              <a:rPr lang="de-DE" dirty="0">
                <a:solidFill>
                  <a:schemeClr val="bg1"/>
                </a:solidFill>
              </a:rPr>
              <a:t>) </a:t>
            </a:r>
          </a:p>
          <a:p>
            <a:pPr algn="just"/>
            <a:endParaRPr lang="de-DE" dirty="0">
              <a:solidFill>
                <a:schemeClr val="bg1"/>
              </a:solidFill>
            </a:endParaRPr>
          </a:p>
          <a:p>
            <a:pPr algn="just"/>
            <a:r>
              <a:rPr lang="de-DE" dirty="0">
                <a:solidFill>
                  <a:schemeClr val="bg1"/>
                </a:solidFill>
              </a:rPr>
              <a:t>Die Unterscheidung beruht auf zwei grundlegenden Aspekten:</a:t>
            </a:r>
          </a:p>
          <a:p>
            <a:pPr algn="just"/>
            <a:endParaRPr lang="de-DE" dirty="0">
              <a:solidFill>
                <a:schemeClr val="bg1"/>
              </a:solidFill>
            </a:endParaRPr>
          </a:p>
          <a:p>
            <a:pPr marL="342900" indent="-342900" algn="just">
              <a:buAutoNum type="alphaLcParenR"/>
            </a:pPr>
            <a:r>
              <a:rPr lang="de-DE" b="1" dirty="0">
                <a:solidFill>
                  <a:schemeClr val="bg1"/>
                </a:solidFill>
              </a:rPr>
              <a:t>Gewohnheit und Professionalität</a:t>
            </a:r>
            <a:r>
              <a:rPr lang="de-DE" dirty="0">
                <a:solidFill>
                  <a:schemeClr val="bg1"/>
                </a:solidFill>
              </a:rPr>
              <a:t>: Es ist notwendig, die Regelmäßigkeit und die Organisation der Tätigkeit zu beurteilen, um ihre Stabilität und ihren systematischen Charakter zu bestimmen, welche kennzeichnend für eine gewohnheitsmäßige Tätigkeit sind. Dadurch überschneidet sich die Eigenschaft der Gewohnheit mit jener der Professionalität. Einige Indikatoren für die Professionalität sind das Vorhandensein von Räumlichkeiten, die der Tätigkeit gewidmet sind, das Vorhandensein von Personal, das mit der Ausübung der gewerblichen Tätigkeit beschäftigt ist, der Besitz einer Genehmigung zur Ausübung der Tätigkeit und das Bestehen von Lieferverträgen;</a:t>
            </a:r>
          </a:p>
          <a:p>
            <a:pPr algn="just"/>
            <a:endParaRPr lang="de-DE" dirty="0">
              <a:solidFill>
                <a:schemeClr val="bg1"/>
              </a:solidFill>
            </a:endParaRPr>
          </a:p>
          <a:p>
            <a:pPr marL="342900" indent="-342900" algn="just">
              <a:buAutoNum type="alphaLcParenR" startAt="2"/>
            </a:pPr>
            <a:r>
              <a:rPr lang="de-DE" b="1" dirty="0">
                <a:solidFill>
                  <a:schemeClr val="bg1"/>
                </a:solidFill>
              </a:rPr>
              <a:t>Wirtschaftliches Gewicht</a:t>
            </a:r>
            <a:r>
              <a:rPr lang="de-DE" dirty="0">
                <a:solidFill>
                  <a:schemeClr val="bg1"/>
                </a:solidFill>
              </a:rPr>
              <a:t>: Unabhängig von der Gewohnheitsmäßigkeit kann die Ausübung einer einzigen relevanten Transaktion mit einer eindeutigen Spekulationsabsicht die Tätigkeit als gewohnheitsmäßige gewerbliche Tätigkeit qualifizieren.</a:t>
            </a:r>
          </a:p>
          <a:p>
            <a:pPr algn="just"/>
            <a:endParaRPr lang="de-DE" dirty="0">
              <a:solidFill>
                <a:schemeClr val="bg1"/>
              </a:solidFill>
            </a:endParaRPr>
          </a:p>
        </p:txBody>
      </p:sp>
    </p:spTree>
    <p:extLst>
      <p:ext uri="{BB962C8B-B14F-4D97-AF65-F5344CB8AC3E}">
        <p14:creationId xmlns:p14="http://schemas.microsoft.com/office/powerpoint/2010/main" val="1404046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1+#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a:xfrm>
            <a:off x="5228824" y="0"/>
            <a:ext cx="6963177" cy="785915"/>
          </a:xfrm>
          <a:prstGeom prst="rect">
            <a:avLst/>
          </a:prstGeom>
          <a:solidFill>
            <a:srgbClr val="87868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a:xfrm>
            <a:off x="5331856" y="71405"/>
            <a:ext cx="6860146" cy="643103"/>
          </a:xfrm>
        </p:spPr>
        <p:txBody>
          <a:bodyPr>
            <a:normAutofit/>
          </a:bodyPr>
          <a:lstStyle/>
          <a:p>
            <a:pPr algn="l"/>
            <a:r>
              <a:rPr lang="de-DE" dirty="0">
                <a:solidFill>
                  <a:schemeClr val="tx1"/>
                </a:solidFill>
              </a:rPr>
              <a:t>WANN BRAUCHT ES EINE MWST-NUMMER</a:t>
            </a:r>
          </a:p>
        </p:txBody>
      </p:sp>
      <p:grpSp>
        <p:nvGrpSpPr>
          <p:cNvPr id="13" name="Gruppieren 12"/>
          <p:cNvGrpSpPr/>
          <p:nvPr/>
        </p:nvGrpSpPr>
        <p:grpSpPr>
          <a:xfrm>
            <a:off x="5228822" y="793361"/>
            <a:ext cx="6963178" cy="785915"/>
            <a:chOff x="5228822" y="793361"/>
            <a:chExt cx="6963178" cy="785915"/>
          </a:xfrm>
          <a:solidFill>
            <a:srgbClr val="E37915"/>
          </a:solidFill>
        </p:grpSpPr>
        <p:sp>
          <p:nvSpPr>
            <p:cNvPr id="10" name="Rechteck 9"/>
            <p:cNvSpPr/>
            <p:nvPr/>
          </p:nvSpPr>
          <p:spPr>
            <a:xfrm>
              <a:off x="5228822" y="793361"/>
              <a:ext cx="6963177" cy="785915"/>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itel 1"/>
            <p:cNvSpPr txBox="1">
              <a:spLocks/>
            </p:cNvSpPr>
            <p:nvPr/>
          </p:nvSpPr>
          <p:spPr>
            <a:xfrm>
              <a:off x="5331854" y="864766"/>
              <a:ext cx="6860146" cy="643103"/>
            </a:xfrm>
            <a:prstGeom prst="rect">
              <a:avLst/>
            </a:prstGeom>
            <a:grpFill/>
          </p:spPr>
          <p:txBody>
            <a:bodyPr vert="horz" lIns="91440" tIns="45720" rIns="91440" bIns="45720" rtlCol="0" anchor="ctr">
              <a:normAutofit/>
            </a:bodyPr>
            <a:lstStyle>
              <a:lvl1pPr algn="ctr" defTabSz="914400" rtl="0" eaLnBrk="1" latinLnBrk="0" hangingPunct="1">
                <a:lnSpc>
                  <a:spcPct val="85000"/>
                </a:lnSpc>
                <a:spcBef>
                  <a:spcPct val="0"/>
                </a:spcBef>
                <a:buNone/>
                <a:defRPr sz="2800" kern="1200" cap="none" baseline="0">
                  <a:solidFill>
                    <a:srgbClr val="878684"/>
                  </a:solidFill>
                  <a:latin typeface="+mj-lt"/>
                  <a:ea typeface="+mj-ea"/>
                  <a:cs typeface="+mj-cs"/>
                </a:defRPr>
              </a:lvl1pPr>
            </a:lstStyle>
            <a:p>
              <a:pPr algn="l"/>
              <a:r>
                <a:rPr lang="de-DE" dirty="0">
                  <a:solidFill>
                    <a:schemeClr val="tx1"/>
                  </a:solidFill>
                </a:rPr>
                <a:t>Gewerbliche Tätigkeit</a:t>
              </a:r>
            </a:p>
          </p:txBody>
        </p:sp>
      </p:grpSp>
      <p:sp>
        <p:nvSpPr>
          <p:cNvPr id="3" name="Rechteck 2">
            <a:extLst>
              <a:ext uri="{FF2B5EF4-FFF2-40B4-BE49-F238E27FC236}">
                <a16:creationId xmlns:a16="http://schemas.microsoft.com/office/drawing/2014/main" id="{F5A60083-F717-E8C2-510F-278F0B1FC9FC}"/>
              </a:ext>
            </a:extLst>
          </p:cNvPr>
          <p:cNvSpPr/>
          <p:nvPr/>
        </p:nvSpPr>
        <p:spPr>
          <a:xfrm>
            <a:off x="682752" y="2641601"/>
            <a:ext cx="10310369" cy="2667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endParaRPr lang="de-DE" dirty="0">
              <a:solidFill>
                <a:schemeClr val="bg1"/>
              </a:solidFill>
            </a:endParaRPr>
          </a:p>
        </p:txBody>
      </p:sp>
      <p:sp>
        <p:nvSpPr>
          <p:cNvPr id="5" name="Textfeld 4">
            <a:extLst>
              <a:ext uri="{FF2B5EF4-FFF2-40B4-BE49-F238E27FC236}">
                <a16:creationId xmlns:a16="http://schemas.microsoft.com/office/drawing/2014/main" id="{0D79240D-EF7D-80D6-8CA5-19BF7BDC813B}"/>
              </a:ext>
            </a:extLst>
          </p:cNvPr>
          <p:cNvSpPr txBox="1"/>
          <p:nvPr/>
        </p:nvSpPr>
        <p:spPr>
          <a:xfrm>
            <a:off x="1609344" y="2641601"/>
            <a:ext cx="8680704" cy="2831544"/>
          </a:xfrm>
          <a:prstGeom prst="rect">
            <a:avLst/>
          </a:prstGeom>
          <a:noFill/>
        </p:spPr>
        <p:txBody>
          <a:bodyPr wrap="square">
            <a:spAutoFit/>
          </a:bodyPr>
          <a:lstStyle/>
          <a:p>
            <a:r>
              <a:rPr lang="de-DE" dirty="0">
                <a:solidFill>
                  <a:schemeClr val="bg1"/>
                </a:solidFill>
              </a:rPr>
              <a:t>Das Gesetz definiert „</a:t>
            </a:r>
            <a:r>
              <a:rPr lang="de-DE" u="sng" dirty="0">
                <a:solidFill>
                  <a:schemeClr val="bg1"/>
                </a:solidFill>
              </a:rPr>
              <a:t>MwSt.-freie Einnahmen</a:t>
            </a:r>
            <a:r>
              <a:rPr lang="de-DE" dirty="0">
                <a:solidFill>
                  <a:schemeClr val="bg1"/>
                </a:solidFill>
              </a:rPr>
              <a:t>“ (sog. „</a:t>
            </a:r>
            <a:r>
              <a:rPr lang="de-DE" dirty="0" err="1">
                <a:solidFill>
                  <a:schemeClr val="bg1"/>
                </a:solidFill>
              </a:rPr>
              <a:t>operazioni</a:t>
            </a:r>
            <a:r>
              <a:rPr lang="de-DE" dirty="0">
                <a:solidFill>
                  <a:schemeClr val="bg1"/>
                </a:solidFill>
              </a:rPr>
              <a:t> </a:t>
            </a:r>
            <a:r>
              <a:rPr lang="de-DE" dirty="0" err="1">
                <a:solidFill>
                  <a:schemeClr val="bg1"/>
                </a:solidFill>
              </a:rPr>
              <a:t>fuori</a:t>
            </a:r>
            <a:r>
              <a:rPr lang="de-DE" dirty="0">
                <a:solidFill>
                  <a:schemeClr val="bg1"/>
                </a:solidFill>
              </a:rPr>
              <a:t> </a:t>
            </a:r>
            <a:r>
              <a:rPr lang="de-DE" dirty="0" err="1">
                <a:solidFill>
                  <a:schemeClr val="bg1"/>
                </a:solidFill>
              </a:rPr>
              <a:t>campo</a:t>
            </a:r>
            <a:r>
              <a:rPr lang="de-DE" dirty="0">
                <a:solidFill>
                  <a:schemeClr val="bg1"/>
                </a:solidFill>
              </a:rPr>
              <a:t>“), die ausdrücklich nicht als gewerbliche Tätigkeit gelten. Darunter finden wir:</a:t>
            </a:r>
          </a:p>
          <a:p>
            <a:endParaRPr lang="de-DE" dirty="0">
              <a:solidFill>
                <a:schemeClr val="bg1"/>
              </a:solidFill>
            </a:endParaRPr>
          </a:p>
          <a:p>
            <a:pPr marL="285750" indent="-285750">
              <a:buFont typeface="Arial" panose="020B0604020202020204" pitchFamily="34" charset="0"/>
              <a:buChar char="•"/>
            </a:pPr>
            <a:r>
              <a:rPr lang="de-DE" dirty="0">
                <a:solidFill>
                  <a:schemeClr val="bg1"/>
                </a:solidFill>
              </a:rPr>
              <a:t>Mitgliedsbeiträge,</a:t>
            </a:r>
          </a:p>
          <a:p>
            <a:pPr marL="285750" indent="-285750">
              <a:buFont typeface="Arial" panose="020B0604020202020204" pitchFamily="34" charset="0"/>
              <a:buChar char="•"/>
            </a:pPr>
            <a:r>
              <a:rPr lang="de-DE" dirty="0">
                <a:solidFill>
                  <a:schemeClr val="bg1"/>
                </a:solidFill>
              </a:rPr>
              <a:t>Freiwillige Spenden,</a:t>
            </a:r>
          </a:p>
          <a:p>
            <a:pPr marL="285750" indent="-285750">
              <a:buFont typeface="Arial" panose="020B0604020202020204" pitchFamily="34" charset="0"/>
              <a:buChar char="•"/>
            </a:pPr>
            <a:r>
              <a:rPr lang="de-DE" dirty="0">
                <a:solidFill>
                  <a:schemeClr val="bg1"/>
                </a:solidFill>
              </a:rPr>
              <a:t>Öffentliche Beiträge (ohne Gegenleistung),</a:t>
            </a:r>
          </a:p>
          <a:p>
            <a:pPr marL="285750" indent="-285750">
              <a:buFont typeface="Arial" panose="020B0604020202020204" pitchFamily="34" charset="0"/>
              <a:buChar char="•"/>
            </a:pPr>
            <a:r>
              <a:rPr lang="de-DE" dirty="0">
                <a:solidFill>
                  <a:schemeClr val="bg1"/>
                </a:solidFill>
              </a:rPr>
              <a:t>Einkünfte aus Tätigkeiten gegen Bezahlung an Vereinsmitglieder *</a:t>
            </a:r>
          </a:p>
          <a:p>
            <a:pPr marL="285750" indent="-285750">
              <a:buFont typeface="Arial" panose="020B0604020202020204" pitchFamily="34" charset="0"/>
              <a:buChar char="•"/>
            </a:pPr>
            <a:endParaRPr lang="de-DE" dirty="0">
              <a:solidFill>
                <a:schemeClr val="bg1"/>
              </a:solidFill>
            </a:endParaRPr>
          </a:p>
          <a:p>
            <a:endParaRPr lang="it-IT" dirty="0">
              <a:solidFill>
                <a:schemeClr val="bg1"/>
              </a:solidFill>
            </a:endParaRPr>
          </a:p>
          <a:p>
            <a:r>
              <a:rPr lang="it-IT" sz="1600" dirty="0">
                <a:solidFill>
                  <a:schemeClr val="bg1"/>
                </a:solidFill>
              </a:rPr>
              <a:t>* bis 31.12.2025 (????)</a:t>
            </a:r>
            <a:endParaRPr lang="de-DE" sz="1600" dirty="0">
              <a:solidFill>
                <a:schemeClr val="bg1"/>
              </a:solidFill>
            </a:endParaRPr>
          </a:p>
        </p:txBody>
      </p:sp>
    </p:spTree>
    <p:extLst>
      <p:ext uri="{BB962C8B-B14F-4D97-AF65-F5344CB8AC3E}">
        <p14:creationId xmlns:p14="http://schemas.microsoft.com/office/powerpoint/2010/main" val="2716690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1+#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a:xfrm>
            <a:off x="5228824" y="0"/>
            <a:ext cx="6963177" cy="785915"/>
          </a:xfrm>
          <a:prstGeom prst="rect">
            <a:avLst/>
          </a:prstGeom>
          <a:solidFill>
            <a:srgbClr val="87868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a:xfrm>
            <a:off x="5331856" y="71405"/>
            <a:ext cx="6860146" cy="643103"/>
          </a:xfrm>
        </p:spPr>
        <p:txBody>
          <a:bodyPr>
            <a:normAutofit/>
          </a:bodyPr>
          <a:lstStyle/>
          <a:p>
            <a:pPr algn="l"/>
            <a:r>
              <a:rPr lang="de-DE" dirty="0">
                <a:solidFill>
                  <a:schemeClr val="tx1"/>
                </a:solidFill>
              </a:rPr>
              <a:t>WANN BRAUCHT ES EINE MWST-NUMMER</a:t>
            </a:r>
          </a:p>
        </p:txBody>
      </p:sp>
      <p:grpSp>
        <p:nvGrpSpPr>
          <p:cNvPr id="13" name="Gruppieren 12"/>
          <p:cNvGrpSpPr/>
          <p:nvPr/>
        </p:nvGrpSpPr>
        <p:grpSpPr>
          <a:xfrm>
            <a:off x="5228822" y="793361"/>
            <a:ext cx="6963178" cy="785915"/>
            <a:chOff x="5228822" y="793361"/>
            <a:chExt cx="6963178" cy="785915"/>
          </a:xfrm>
          <a:solidFill>
            <a:srgbClr val="E37915"/>
          </a:solidFill>
        </p:grpSpPr>
        <p:sp>
          <p:nvSpPr>
            <p:cNvPr id="10" name="Rechteck 9"/>
            <p:cNvSpPr/>
            <p:nvPr/>
          </p:nvSpPr>
          <p:spPr>
            <a:xfrm>
              <a:off x="5228822" y="793361"/>
              <a:ext cx="6963177" cy="785915"/>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itel 1"/>
            <p:cNvSpPr txBox="1">
              <a:spLocks/>
            </p:cNvSpPr>
            <p:nvPr/>
          </p:nvSpPr>
          <p:spPr>
            <a:xfrm>
              <a:off x="5331854" y="864766"/>
              <a:ext cx="6860146" cy="643103"/>
            </a:xfrm>
            <a:prstGeom prst="rect">
              <a:avLst/>
            </a:prstGeom>
            <a:grpFill/>
          </p:spPr>
          <p:txBody>
            <a:bodyPr vert="horz" lIns="91440" tIns="45720" rIns="91440" bIns="45720" rtlCol="0" anchor="ctr">
              <a:normAutofit/>
            </a:bodyPr>
            <a:lstStyle>
              <a:lvl1pPr algn="ctr" defTabSz="914400" rtl="0" eaLnBrk="1" latinLnBrk="0" hangingPunct="1">
                <a:lnSpc>
                  <a:spcPct val="85000"/>
                </a:lnSpc>
                <a:spcBef>
                  <a:spcPct val="0"/>
                </a:spcBef>
                <a:buNone/>
                <a:defRPr sz="2800" kern="1200" cap="none" baseline="0">
                  <a:solidFill>
                    <a:srgbClr val="878684"/>
                  </a:solidFill>
                  <a:latin typeface="+mj-lt"/>
                  <a:ea typeface="+mj-ea"/>
                  <a:cs typeface="+mj-cs"/>
                </a:defRPr>
              </a:lvl1pPr>
            </a:lstStyle>
            <a:p>
              <a:pPr algn="l"/>
              <a:r>
                <a:rPr lang="de-DE" dirty="0">
                  <a:solidFill>
                    <a:schemeClr val="tx1"/>
                  </a:solidFill>
                </a:rPr>
                <a:t>Gewerbliche Tätigkeit</a:t>
              </a:r>
            </a:p>
          </p:txBody>
        </p:sp>
      </p:grpSp>
      <p:sp>
        <p:nvSpPr>
          <p:cNvPr id="5" name="Textfeld 4">
            <a:extLst>
              <a:ext uri="{FF2B5EF4-FFF2-40B4-BE49-F238E27FC236}">
                <a16:creationId xmlns:a16="http://schemas.microsoft.com/office/drawing/2014/main" id="{0D79240D-EF7D-80D6-8CA5-19BF7BDC813B}"/>
              </a:ext>
            </a:extLst>
          </p:cNvPr>
          <p:cNvSpPr txBox="1"/>
          <p:nvPr/>
        </p:nvSpPr>
        <p:spPr>
          <a:xfrm>
            <a:off x="3535680" y="2909825"/>
            <a:ext cx="5571744" cy="1754326"/>
          </a:xfrm>
          <a:prstGeom prst="rect">
            <a:avLst/>
          </a:prstGeom>
          <a:noFill/>
        </p:spPr>
        <p:txBody>
          <a:bodyPr wrap="square">
            <a:spAutoFit/>
          </a:bodyPr>
          <a:lstStyle/>
          <a:p>
            <a:r>
              <a:rPr lang="de-DE" dirty="0">
                <a:solidFill>
                  <a:schemeClr val="bg1"/>
                </a:solidFill>
              </a:rPr>
              <a:t>Beispiele für gewerbliche Tätigkeit sind:</a:t>
            </a:r>
          </a:p>
          <a:p>
            <a:endParaRPr lang="de-DE" dirty="0">
              <a:solidFill>
                <a:schemeClr val="bg1"/>
              </a:solidFill>
            </a:endParaRPr>
          </a:p>
          <a:p>
            <a:pPr marL="285750" indent="-285750">
              <a:buFont typeface="Arial" panose="020B0604020202020204" pitchFamily="34" charset="0"/>
              <a:buChar char="•"/>
            </a:pPr>
            <a:r>
              <a:rPr lang="de-DE" dirty="0">
                <a:solidFill>
                  <a:schemeClr val="bg1"/>
                </a:solidFill>
              </a:rPr>
              <a:t>Merchandising,</a:t>
            </a:r>
          </a:p>
          <a:p>
            <a:pPr marL="285750" indent="-285750">
              <a:buFont typeface="Arial" panose="020B0604020202020204" pitchFamily="34" charset="0"/>
              <a:buChar char="•"/>
            </a:pPr>
            <a:r>
              <a:rPr lang="de-DE" dirty="0">
                <a:solidFill>
                  <a:schemeClr val="bg1"/>
                </a:solidFill>
              </a:rPr>
              <a:t>Beratungen an Dritte gegen Entgelt,</a:t>
            </a:r>
          </a:p>
          <a:p>
            <a:pPr marL="285750" indent="-285750">
              <a:buFont typeface="Arial" panose="020B0604020202020204" pitchFamily="34" charset="0"/>
              <a:buChar char="•"/>
            </a:pPr>
            <a:r>
              <a:rPr lang="de-DE" dirty="0">
                <a:solidFill>
                  <a:schemeClr val="bg1"/>
                </a:solidFill>
              </a:rPr>
              <a:t>Betreuungen von Dritten gegen Entgelt,</a:t>
            </a:r>
          </a:p>
          <a:p>
            <a:pPr marL="285750" indent="-285750">
              <a:buFont typeface="Arial" panose="020B0604020202020204" pitchFamily="34" charset="0"/>
              <a:buChar char="•"/>
            </a:pPr>
            <a:r>
              <a:rPr lang="de-DE" dirty="0">
                <a:solidFill>
                  <a:schemeClr val="bg1"/>
                </a:solidFill>
              </a:rPr>
              <a:t>Sponsoring.</a:t>
            </a:r>
          </a:p>
        </p:txBody>
      </p:sp>
    </p:spTree>
    <p:extLst>
      <p:ext uri="{BB962C8B-B14F-4D97-AF65-F5344CB8AC3E}">
        <p14:creationId xmlns:p14="http://schemas.microsoft.com/office/powerpoint/2010/main" val="2315378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1+#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a:xfrm>
            <a:off x="5228824" y="0"/>
            <a:ext cx="6963177" cy="785915"/>
          </a:xfrm>
          <a:prstGeom prst="rect">
            <a:avLst/>
          </a:prstGeom>
          <a:solidFill>
            <a:srgbClr val="87868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a:xfrm>
            <a:off x="5331856" y="71405"/>
            <a:ext cx="6860146" cy="643103"/>
          </a:xfrm>
        </p:spPr>
        <p:txBody>
          <a:bodyPr>
            <a:normAutofit/>
          </a:bodyPr>
          <a:lstStyle/>
          <a:p>
            <a:pPr algn="l"/>
            <a:r>
              <a:rPr lang="de-DE" dirty="0">
                <a:solidFill>
                  <a:schemeClr val="tx1"/>
                </a:solidFill>
              </a:rPr>
              <a:t>WANN BRAUCHT ES EINE MWST-NUMMER</a:t>
            </a:r>
          </a:p>
        </p:txBody>
      </p:sp>
      <p:grpSp>
        <p:nvGrpSpPr>
          <p:cNvPr id="13" name="Gruppieren 12"/>
          <p:cNvGrpSpPr/>
          <p:nvPr/>
        </p:nvGrpSpPr>
        <p:grpSpPr>
          <a:xfrm>
            <a:off x="5228822" y="793361"/>
            <a:ext cx="6963178" cy="785915"/>
            <a:chOff x="5228822" y="793361"/>
            <a:chExt cx="6963178" cy="785915"/>
          </a:xfrm>
          <a:solidFill>
            <a:srgbClr val="E37915"/>
          </a:solidFill>
        </p:grpSpPr>
        <p:sp>
          <p:nvSpPr>
            <p:cNvPr id="10" name="Rechteck 9"/>
            <p:cNvSpPr/>
            <p:nvPr/>
          </p:nvSpPr>
          <p:spPr>
            <a:xfrm>
              <a:off x="5228822" y="793361"/>
              <a:ext cx="6963177" cy="785915"/>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itel 1"/>
            <p:cNvSpPr txBox="1">
              <a:spLocks/>
            </p:cNvSpPr>
            <p:nvPr/>
          </p:nvSpPr>
          <p:spPr>
            <a:xfrm>
              <a:off x="5331854" y="864766"/>
              <a:ext cx="6860146" cy="643103"/>
            </a:xfrm>
            <a:prstGeom prst="rect">
              <a:avLst/>
            </a:prstGeom>
            <a:grpFill/>
          </p:spPr>
          <p:txBody>
            <a:bodyPr vert="horz" lIns="91440" tIns="45720" rIns="91440" bIns="45720" rtlCol="0" anchor="ctr">
              <a:normAutofit/>
            </a:bodyPr>
            <a:lstStyle>
              <a:lvl1pPr algn="ctr" defTabSz="914400" rtl="0" eaLnBrk="1" latinLnBrk="0" hangingPunct="1">
                <a:lnSpc>
                  <a:spcPct val="85000"/>
                </a:lnSpc>
                <a:spcBef>
                  <a:spcPct val="0"/>
                </a:spcBef>
                <a:buNone/>
                <a:defRPr sz="2800" kern="1200" cap="none" baseline="0">
                  <a:solidFill>
                    <a:srgbClr val="878684"/>
                  </a:solidFill>
                  <a:latin typeface="+mj-lt"/>
                  <a:ea typeface="+mj-ea"/>
                  <a:cs typeface="+mj-cs"/>
                </a:defRPr>
              </a:lvl1pPr>
            </a:lstStyle>
            <a:p>
              <a:pPr algn="l"/>
              <a:r>
                <a:rPr lang="de-DE" dirty="0">
                  <a:solidFill>
                    <a:schemeClr val="tx1"/>
                  </a:solidFill>
                </a:rPr>
                <a:t>Fazit</a:t>
              </a:r>
            </a:p>
          </p:txBody>
        </p:sp>
      </p:grpSp>
      <p:sp>
        <p:nvSpPr>
          <p:cNvPr id="3" name="Rechteck 2">
            <a:extLst>
              <a:ext uri="{FF2B5EF4-FFF2-40B4-BE49-F238E27FC236}">
                <a16:creationId xmlns:a16="http://schemas.microsoft.com/office/drawing/2014/main" id="{F5A60083-F717-E8C2-510F-278F0B1FC9FC}"/>
              </a:ext>
            </a:extLst>
          </p:cNvPr>
          <p:cNvSpPr/>
          <p:nvPr/>
        </p:nvSpPr>
        <p:spPr>
          <a:xfrm>
            <a:off x="1536193" y="2836673"/>
            <a:ext cx="8814816" cy="2667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lang="de-DE" dirty="0">
                <a:solidFill>
                  <a:schemeClr val="bg1"/>
                </a:solidFill>
              </a:rPr>
              <a:t>Für </a:t>
            </a:r>
            <a:r>
              <a:rPr lang="de-DE" u="sng" dirty="0">
                <a:solidFill>
                  <a:schemeClr val="bg1"/>
                </a:solidFill>
              </a:rPr>
              <a:t>gelegentliche Einnahmen aus gewerblicher Tätigkeit</a:t>
            </a:r>
            <a:r>
              <a:rPr lang="de-DE" dirty="0">
                <a:solidFill>
                  <a:schemeClr val="bg1"/>
                </a:solidFill>
              </a:rPr>
              <a:t>, oder für Einnahmen, die durch das Gesetz </a:t>
            </a:r>
            <a:r>
              <a:rPr lang="de-DE" u="sng" dirty="0">
                <a:solidFill>
                  <a:schemeClr val="bg1"/>
                </a:solidFill>
              </a:rPr>
              <a:t>ausdrücklich ausgeschlossen </a:t>
            </a:r>
            <a:r>
              <a:rPr lang="de-DE" dirty="0">
                <a:solidFill>
                  <a:schemeClr val="bg1"/>
                </a:solidFill>
              </a:rPr>
              <a:t>sind, braucht es keine </a:t>
            </a:r>
            <a:r>
              <a:rPr lang="de-DE" dirty="0" err="1">
                <a:solidFill>
                  <a:schemeClr val="bg1"/>
                </a:solidFill>
              </a:rPr>
              <a:t>MwSt</a:t>
            </a:r>
            <a:r>
              <a:rPr lang="de-DE" dirty="0">
                <a:solidFill>
                  <a:schemeClr val="bg1"/>
                </a:solidFill>
              </a:rPr>
              <a:t>-Nr.</a:t>
            </a:r>
          </a:p>
        </p:txBody>
      </p:sp>
    </p:spTree>
    <p:extLst>
      <p:ext uri="{BB962C8B-B14F-4D97-AF65-F5344CB8AC3E}">
        <p14:creationId xmlns:p14="http://schemas.microsoft.com/office/powerpoint/2010/main" val="166531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1+#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a:xfrm>
            <a:off x="5228824" y="0"/>
            <a:ext cx="6963177" cy="785915"/>
          </a:xfrm>
          <a:prstGeom prst="rect">
            <a:avLst/>
          </a:prstGeom>
          <a:solidFill>
            <a:srgbClr val="87868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a:xfrm>
            <a:off x="5331856" y="71405"/>
            <a:ext cx="6860146" cy="643103"/>
          </a:xfrm>
        </p:spPr>
        <p:txBody>
          <a:bodyPr/>
          <a:lstStyle/>
          <a:p>
            <a:pPr algn="l"/>
            <a:r>
              <a:rPr lang="it-IT" dirty="0">
                <a:solidFill>
                  <a:schemeClr val="tx1"/>
                </a:solidFill>
              </a:rPr>
              <a:t>ELEKTRONISCHE FAKTURIERUNG</a:t>
            </a:r>
            <a:endParaRPr lang="de-DE" dirty="0">
              <a:solidFill>
                <a:schemeClr val="tx1"/>
              </a:solidFill>
            </a:endParaRPr>
          </a:p>
        </p:txBody>
      </p:sp>
      <p:grpSp>
        <p:nvGrpSpPr>
          <p:cNvPr id="13" name="Gruppieren 12"/>
          <p:cNvGrpSpPr/>
          <p:nvPr/>
        </p:nvGrpSpPr>
        <p:grpSpPr>
          <a:xfrm>
            <a:off x="5228822" y="793361"/>
            <a:ext cx="6963178" cy="785915"/>
            <a:chOff x="5228822" y="793361"/>
            <a:chExt cx="6963178" cy="785915"/>
          </a:xfrm>
          <a:solidFill>
            <a:srgbClr val="E37915"/>
          </a:solidFill>
        </p:grpSpPr>
        <p:sp>
          <p:nvSpPr>
            <p:cNvPr id="10" name="Rechteck 9"/>
            <p:cNvSpPr/>
            <p:nvPr/>
          </p:nvSpPr>
          <p:spPr>
            <a:xfrm>
              <a:off x="5228822" y="793361"/>
              <a:ext cx="6963177" cy="785915"/>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itel 1"/>
            <p:cNvSpPr txBox="1">
              <a:spLocks/>
            </p:cNvSpPr>
            <p:nvPr/>
          </p:nvSpPr>
          <p:spPr>
            <a:xfrm>
              <a:off x="5331854" y="864766"/>
              <a:ext cx="6860146" cy="643103"/>
            </a:xfrm>
            <a:prstGeom prst="rect">
              <a:avLst/>
            </a:prstGeom>
            <a:grpFill/>
          </p:spPr>
          <p:txBody>
            <a:bodyPr vert="horz" lIns="91440" tIns="45720" rIns="91440" bIns="45720" rtlCol="0" anchor="ctr">
              <a:normAutofit/>
            </a:bodyPr>
            <a:lstStyle>
              <a:lvl1pPr algn="ctr" defTabSz="914400" rtl="0" eaLnBrk="1" latinLnBrk="0" hangingPunct="1">
                <a:lnSpc>
                  <a:spcPct val="85000"/>
                </a:lnSpc>
                <a:spcBef>
                  <a:spcPct val="0"/>
                </a:spcBef>
                <a:buNone/>
                <a:defRPr sz="2800" kern="1200" cap="none" baseline="0">
                  <a:solidFill>
                    <a:srgbClr val="878684"/>
                  </a:solidFill>
                  <a:latin typeface="+mj-lt"/>
                  <a:ea typeface="+mj-ea"/>
                  <a:cs typeface="+mj-cs"/>
                </a:defRPr>
              </a:lvl1pPr>
            </a:lstStyle>
            <a:p>
              <a:pPr algn="l"/>
              <a:r>
                <a:rPr lang="de-DE" dirty="0">
                  <a:solidFill>
                    <a:schemeClr val="tx1"/>
                  </a:solidFill>
                </a:rPr>
                <a:t>Was hat sich verändert?</a:t>
              </a:r>
            </a:p>
          </p:txBody>
        </p:sp>
      </p:grpSp>
      <p:sp>
        <p:nvSpPr>
          <p:cNvPr id="12" name="Textfeld 11"/>
          <p:cNvSpPr txBox="1"/>
          <p:nvPr/>
        </p:nvSpPr>
        <p:spPr>
          <a:xfrm>
            <a:off x="875023" y="2353063"/>
            <a:ext cx="10644538" cy="3477875"/>
          </a:xfrm>
          <a:prstGeom prst="rect">
            <a:avLst/>
          </a:prstGeom>
          <a:noFill/>
        </p:spPr>
        <p:txBody>
          <a:bodyPr wrap="square" rtlCol="0">
            <a:spAutoFit/>
          </a:bodyPr>
          <a:lstStyle/>
          <a:p>
            <a:r>
              <a:rPr lang="de-DE" sz="2000" dirty="0">
                <a:solidFill>
                  <a:schemeClr val="bg1"/>
                </a:solidFill>
              </a:rPr>
              <a:t>Seit dem 1. Januar 2019 gilt für die meisten Inhaber einer </a:t>
            </a:r>
            <a:r>
              <a:rPr lang="de-DE" sz="2000" dirty="0" err="1">
                <a:solidFill>
                  <a:schemeClr val="bg1"/>
                </a:solidFill>
              </a:rPr>
              <a:t>MwSt</a:t>
            </a:r>
            <a:r>
              <a:rPr lang="de-DE" sz="2000" dirty="0">
                <a:solidFill>
                  <a:schemeClr val="bg1"/>
                </a:solidFill>
              </a:rPr>
              <a:t>-Nr. in Italien die Verpflichtung zur elektronischen Rechnungsstellung/Fakturierung.</a:t>
            </a:r>
          </a:p>
          <a:p>
            <a:endParaRPr lang="de-DE" sz="2000" dirty="0">
              <a:solidFill>
                <a:schemeClr val="bg1"/>
              </a:solidFill>
            </a:endParaRPr>
          </a:p>
          <a:p>
            <a:r>
              <a:rPr lang="de-DE" sz="2000" dirty="0">
                <a:solidFill>
                  <a:schemeClr val="bg1"/>
                </a:solidFill>
              </a:rPr>
              <a:t>Die Rechnung wird somit von einem Papierdokument in eine elektronische Datei im </a:t>
            </a:r>
            <a:r>
              <a:rPr lang="de-DE" sz="2000" b="1" dirty="0">
                <a:solidFill>
                  <a:schemeClr val="bg1"/>
                </a:solidFill>
              </a:rPr>
              <a:t>XML-Format</a:t>
            </a:r>
            <a:r>
              <a:rPr lang="de-DE" sz="2000" dirty="0">
                <a:solidFill>
                  <a:schemeClr val="bg1"/>
                </a:solidFill>
              </a:rPr>
              <a:t> umgewandelt.</a:t>
            </a:r>
          </a:p>
          <a:p>
            <a:endParaRPr lang="de-DE" sz="2000" dirty="0">
              <a:solidFill>
                <a:schemeClr val="bg1"/>
              </a:solidFill>
            </a:endParaRPr>
          </a:p>
          <a:p>
            <a:r>
              <a:rPr lang="de-DE" sz="2000" dirty="0">
                <a:solidFill>
                  <a:schemeClr val="bg1"/>
                </a:solidFill>
              </a:rPr>
              <a:t>Der elektronische Rechnungsfluss wird sog. </a:t>
            </a:r>
            <a:r>
              <a:rPr lang="de-DE" sz="2000" dirty="0" err="1">
                <a:solidFill>
                  <a:schemeClr val="bg1"/>
                </a:solidFill>
              </a:rPr>
              <a:t>Sistema</a:t>
            </a:r>
            <a:r>
              <a:rPr lang="de-DE" sz="2000" dirty="0">
                <a:solidFill>
                  <a:schemeClr val="bg1"/>
                </a:solidFill>
              </a:rPr>
              <a:t> di </a:t>
            </a:r>
            <a:r>
              <a:rPr lang="de-DE" sz="2000" dirty="0" err="1">
                <a:solidFill>
                  <a:schemeClr val="bg1"/>
                </a:solidFill>
              </a:rPr>
              <a:t>Interscambio</a:t>
            </a:r>
            <a:r>
              <a:rPr lang="de-DE" sz="2000" dirty="0">
                <a:solidFill>
                  <a:schemeClr val="bg1"/>
                </a:solidFill>
              </a:rPr>
              <a:t> (</a:t>
            </a:r>
            <a:r>
              <a:rPr lang="de-DE" sz="2000" b="1" dirty="0">
                <a:solidFill>
                  <a:schemeClr val="bg1"/>
                </a:solidFill>
              </a:rPr>
              <a:t>SDI</a:t>
            </a:r>
            <a:r>
              <a:rPr lang="de-DE" sz="2000" dirty="0">
                <a:solidFill>
                  <a:schemeClr val="bg1"/>
                </a:solidFill>
              </a:rPr>
              <a:t>) verwaltet.</a:t>
            </a:r>
          </a:p>
          <a:p>
            <a:endParaRPr lang="de-DE" sz="2000" dirty="0">
              <a:solidFill>
                <a:schemeClr val="bg1"/>
              </a:solidFill>
            </a:endParaRPr>
          </a:p>
          <a:p>
            <a:r>
              <a:rPr lang="de-DE" sz="2000" dirty="0">
                <a:solidFill>
                  <a:schemeClr val="bg1"/>
                </a:solidFill>
              </a:rPr>
              <a:t>In den </a:t>
            </a:r>
            <a:r>
              <a:rPr lang="de-DE" sz="2000" dirty="0" err="1">
                <a:solidFill>
                  <a:schemeClr val="bg1"/>
                </a:solidFill>
              </a:rPr>
              <a:t>Transaktione</a:t>
            </a:r>
            <a:r>
              <a:rPr lang="de-DE" sz="2000" dirty="0">
                <a:solidFill>
                  <a:schemeClr val="bg1"/>
                </a:solidFill>
              </a:rPr>
              <a:t> </a:t>
            </a:r>
            <a:r>
              <a:rPr lang="de-DE" sz="2000" b="1" dirty="0" err="1">
                <a:solidFill>
                  <a:schemeClr val="bg1"/>
                </a:solidFill>
              </a:rPr>
              <a:t>BtoC</a:t>
            </a:r>
            <a:r>
              <a:rPr lang="de-DE" sz="2000" dirty="0">
                <a:solidFill>
                  <a:schemeClr val="bg1"/>
                </a:solidFill>
              </a:rPr>
              <a:t> (Business </a:t>
            </a:r>
            <a:r>
              <a:rPr lang="de-DE" sz="2000" dirty="0" err="1">
                <a:solidFill>
                  <a:schemeClr val="bg1"/>
                </a:solidFill>
              </a:rPr>
              <a:t>to</a:t>
            </a:r>
            <a:r>
              <a:rPr lang="de-DE" sz="2000" dirty="0">
                <a:solidFill>
                  <a:schemeClr val="bg1"/>
                </a:solidFill>
              </a:rPr>
              <a:t> Consumer) muss die Rechnung auch in analoger Form zugestellt werden.</a:t>
            </a:r>
          </a:p>
          <a:p>
            <a:r>
              <a:rPr lang="de-DE" sz="2000" dirty="0">
                <a:solidFill>
                  <a:schemeClr val="bg1"/>
                </a:solidFill>
              </a:rPr>
              <a:t>In den Transaktionen </a:t>
            </a:r>
            <a:r>
              <a:rPr lang="de-DE" sz="2000" b="1" dirty="0" err="1">
                <a:solidFill>
                  <a:schemeClr val="bg1"/>
                </a:solidFill>
              </a:rPr>
              <a:t>BtoB</a:t>
            </a:r>
            <a:r>
              <a:rPr lang="de-DE" sz="2000" dirty="0">
                <a:solidFill>
                  <a:schemeClr val="bg1"/>
                </a:solidFill>
              </a:rPr>
              <a:t> (Business </a:t>
            </a:r>
            <a:r>
              <a:rPr lang="de-DE" sz="2000" dirty="0" err="1">
                <a:solidFill>
                  <a:schemeClr val="bg1"/>
                </a:solidFill>
              </a:rPr>
              <a:t>to</a:t>
            </a:r>
            <a:r>
              <a:rPr lang="de-DE" sz="2000" dirty="0">
                <a:solidFill>
                  <a:schemeClr val="bg1"/>
                </a:solidFill>
              </a:rPr>
              <a:t> Business) nur in elektronischer Form.</a:t>
            </a:r>
          </a:p>
        </p:txBody>
      </p:sp>
    </p:spTree>
    <p:extLst>
      <p:ext uri="{BB962C8B-B14F-4D97-AF65-F5344CB8AC3E}">
        <p14:creationId xmlns:p14="http://schemas.microsoft.com/office/powerpoint/2010/main" val="1169162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1+#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bund">
  <a:themeElements>
    <a:clrScheme name="Banded">
      <a:dk1>
        <a:srgbClr val="2C2C2C"/>
      </a:dk1>
      <a:lt1>
        <a:srgbClr val="FFFFFF"/>
      </a:lt1>
      <a:dk2>
        <a:srgbClr val="F56617"/>
      </a:dk2>
      <a:lt2>
        <a:srgbClr val="DDDDDD"/>
      </a:lt2>
      <a:accent1>
        <a:srgbClr val="FFC000"/>
      </a:accent1>
      <a:accent2>
        <a:srgbClr val="BD582C"/>
      </a:accent2>
      <a:accent3>
        <a:srgbClr val="865640"/>
      </a:accent3>
      <a:accent4>
        <a:srgbClr val="9B8357"/>
      </a:accent4>
      <a:accent5>
        <a:srgbClr val="C2BC80"/>
      </a:accent5>
      <a:accent6>
        <a:srgbClr val="94A080"/>
      </a:accent6>
      <a:hlink>
        <a:srgbClr val="FF9933"/>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B7CF026C-957E-4F4E-893C-D02C23AB6317}"/>
    </a:ext>
  </a:extLst>
</a:theme>
</file>

<file path=ppt/theme/theme2.xml><?xml version="1.0" encoding="utf-8"?>
<a:theme xmlns:a="http://schemas.openxmlformats.org/drawingml/2006/main" name="Benutzerdefiniertes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E3E141911173A44CAE0E2B01A230BE56" ma:contentTypeVersion="13" ma:contentTypeDescription="Creare un nuovo documento." ma:contentTypeScope="" ma:versionID="10f37bd2ec825e380813c0c7bd91f56c">
  <xsd:schema xmlns:xsd="http://www.w3.org/2001/XMLSchema" xmlns:xs="http://www.w3.org/2001/XMLSchema" xmlns:p="http://schemas.microsoft.com/office/2006/metadata/properties" xmlns:ns2="b33050a7-6cfa-4a0a-9074-e904f763c3f3" xmlns:ns3="c5f38fe6-ee7e-43fb-86ec-6f8a9303d295" targetNamespace="http://schemas.microsoft.com/office/2006/metadata/properties" ma:root="true" ma:fieldsID="353a9392d252874b215091ad2e61d702" ns2:_="" ns3:_="">
    <xsd:import namespace="b33050a7-6cfa-4a0a-9074-e904f763c3f3"/>
    <xsd:import namespace="c5f38fe6-ee7e-43fb-86ec-6f8a9303d29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33050a7-6cfa-4a0a-9074-e904f763c3f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Tag immagine" ma:readOnly="false" ma:fieldId="{5cf76f15-5ced-4ddc-b409-7134ff3c332f}" ma:taxonomyMulti="true" ma:sspId="b0448acd-f2e5-4523-baf2-1120a3b1a1f1"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5f38fe6-ee7e-43fb-86ec-6f8a9303d295"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c7187e1d-6d81-43cb-9b80-75c645f3381a}" ma:internalName="TaxCatchAll" ma:showField="CatchAllData" ma:web="c5f38fe6-ee7e-43fb-86ec-6f8a9303d29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20C3BCA-DD03-4840-8B5F-2B4D9B4E7D6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33050a7-6cfa-4a0a-9074-e904f763c3f3"/>
    <ds:schemaRef ds:uri="c5f38fe6-ee7e-43fb-86ec-6f8a9303d29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154E36B-2F6C-4877-98F8-73831FD59D6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TM03090430[[fn=Verbund]]</Template>
  <TotalTime>0</TotalTime>
  <Words>1626</Words>
  <Application>Microsoft Office PowerPoint</Application>
  <PresentationFormat>Breitbild</PresentationFormat>
  <Paragraphs>261</Paragraphs>
  <Slides>30</Slides>
  <Notes>30</Notes>
  <HiddenSlides>0</HiddenSlides>
  <MMClips>0</MMClips>
  <ScaleCrop>false</ScaleCrop>
  <HeadingPairs>
    <vt:vector size="8" baseType="variant">
      <vt:variant>
        <vt:lpstr>Verwendete Schriftarten</vt:lpstr>
      </vt:variant>
      <vt:variant>
        <vt:i4>6</vt:i4>
      </vt:variant>
      <vt:variant>
        <vt:lpstr>Design</vt:lpstr>
      </vt:variant>
      <vt:variant>
        <vt:i4>2</vt:i4>
      </vt:variant>
      <vt:variant>
        <vt:lpstr>Eingebettete OLE-Server</vt:lpstr>
      </vt:variant>
      <vt:variant>
        <vt:i4>1</vt:i4>
      </vt:variant>
      <vt:variant>
        <vt:lpstr>Folientitel</vt:lpstr>
      </vt:variant>
      <vt:variant>
        <vt:i4>30</vt:i4>
      </vt:variant>
    </vt:vector>
  </HeadingPairs>
  <TitlesOfParts>
    <vt:vector size="39" baseType="lpstr">
      <vt:lpstr>Aptos ExtraBold</vt:lpstr>
      <vt:lpstr>Arial</vt:lpstr>
      <vt:lpstr>Calibri</vt:lpstr>
      <vt:lpstr>Calibri Light</vt:lpstr>
      <vt:lpstr>Corbel</vt:lpstr>
      <vt:lpstr>Wingdings</vt:lpstr>
      <vt:lpstr>Verbund</vt:lpstr>
      <vt:lpstr>Benutzerdefiniertes Design</vt:lpstr>
      <vt:lpstr>Bitmap Image</vt:lpstr>
      <vt:lpstr>   Wie gehe ich mit der MwSt-Nr. um? Von der Fakturierung, zur Registrierung, über die Abrechnung bis hin zur Steuererklärung</vt:lpstr>
      <vt:lpstr>MwSt-Nummer</vt:lpstr>
      <vt:lpstr>MwSt-Nummer</vt:lpstr>
      <vt:lpstr>WANN BRAUCHT ES EINE MWST-NUMMER</vt:lpstr>
      <vt:lpstr>WANN BRAUCHT ES EINE MWST-NUMMER</vt:lpstr>
      <vt:lpstr>WANN BRAUCHT ES EINE MWST-NUMMER</vt:lpstr>
      <vt:lpstr>WANN BRAUCHT ES EINE MWST-NUMMER</vt:lpstr>
      <vt:lpstr>WANN BRAUCHT ES EINE MWST-NUMMER</vt:lpstr>
      <vt:lpstr>ELEKTRONISCHE FAKTURIERUNG</vt:lpstr>
      <vt:lpstr>ELEKTRONISCHE FAKTURIERUNG</vt:lpstr>
      <vt:lpstr>ELEKTRONISCHE FAKTURIERUNG</vt:lpstr>
      <vt:lpstr>ELEKTRONISCHE FAKTURIERUNG</vt:lpstr>
      <vt:lpstr>ELEKTRONISCHE FAKTURIERUNG</vt:lpstr>
      <vt:lpstr>ELEKTRONISCHE FAKTURIERUNG</vt:lpstr>
      <vt:lpstr>ELEKTRONISCHE FAKTURIERUNG</vt:lpstr>
      <vt:lpstr>ELEKTRONISCHE FAKTURIERUNG</vt:lpstr>
      <vt:lpstr>ELEKTRONISCHE FAKTURIERUNG</vt:lpstr>
      <vt:lpstr>ELEKTRONISCHE FAKTURIERUNG</vt:lpstr>
      <vt:lpstr>ELEKTRONISCHE FAKTURIERUNG</vt:lpstr>
      <vt:lpstr>MwSt-Nummer</vt:lpstr>
      <vt:lpstr>WELCHE AUFLAGEN SIND DAMIT VERBUNDEN</vt:lpstr>
      <vt:lpstr>WELCHE AUFLAGEN SIND DAMIT VERBUNDEN</vt:lpstr>
      <vt:lpstr>WELCHE AUFLAGEN SIND DAMIT VERBUNDEN</vt:lpstr>
      <vt:lpstr>WELCHE AUFLAGEN SIND DAMIT VERBUNDEN</vt:lpstr>
      <vt:lpstr>WELCHE AUFLAGEN SIND DAMIT VERBUNDEN</vt:lpstr>
      <vt:lpstr>WELCHE AUFLAGEN SIND DAMIT VERBUNDEN</vt:lpstr>
      <vt:lpstr>MwSt-Nummer</vt:lpstr>
      <vt:lpstr>ANGEBOT DES DZE</vt:lpstr>
      <vt:lpstr>Fatturazione elettronica e terzo settore</vt:lpstr>
      <vt:lpstr>QUESTION TIME</vt:lpstr>
    </vt:vector>
  </TitlesOfParts>
  <Company>SZBZ</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Tätigkeitsbericht Relazione sulle ATTIVITÀ</dc:title>
  <dc:creator>laptop</dc:creator>
  <cp:lastModifiedBy>Support DZE-CSV</cp:lastModifiedBy>
  <cp:revision>285</cp:revision>
  <cp:lastPrinted>2019-05-06T14:48:45Z</cp:lastPrinted>
  <dcterms:created xsi:type="dcterms:W3CDTF">2019-05-05T14:58:21Z</dcterms:created>
  <dcterms:modified xsi:type="dcterms:W3CDTF">2025-10-15T20:27:26Z</dcterms:modified>
</cp:coreProperties>
</file>