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60" r:id="rId5"/>
  </p:sldMasterIdLst>
  <p:notesMasterIdLst>
    <p:notesMasterId r:id="rId20"/>
  </p:notesMasterIdLst>
  <p:sldIdLst>
    <p:sldId id="370" r:id="rId6"/>
    <p:sldId id="374" r:id="rId7"/>
    <p:sldId id="375" r:id="rId8"/>
    <p:sldId id="385" r:id="rId9"/>
    <p:sldId id="378" r:id="rId10"/>
    <p:sldId id="395" r:id="rId11"/>
    <p:sldId id="397" r:id="rId12"/>
    <p:sldId id="393" r:id="rId13"/>
    <p:sldId id="396" r:id="rId14"/>
    <p:sldId id="398" r:id="rId15"/>
    <p:sldId id="392" r:id="rId16"/>
    <p:sldId id="399" r:id="rId17"/>
    <p:sldId id="276" r:id="rId18"/>
    <p:sldId id="267" r:id="rId19"/>
  </p:sldIdLst>
  <p:sldSz cx="12192000" cy="6858000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684"/>
    <a:srgbClr val="FFFDFB"/>
    <a:srgbClr val="E37915"/>
    <a:srgbClr val="E4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B3A03-0EF9-4F08-A43B-3A0EE0B20300}" v="430" dt="2025-11-19T23:09:45.2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66" autoAdjust="0"/>
  </p:normalViewPr>
  <p:slideViewPr>
    <p:cSldViewPr snapToGrid="0">
      <p:cViewPr varScale="1">
        <p:scale>
          <a:sx n="95" d="100"/>
          <a:sy n="95" d="100"/>
        </p:scale>
        <p:origin x="27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2"/>
    </p:cViewPr>
  </p:sorterViewPr>
  <p:notesViewPr>
    <p:cSldViewPr snapToGrid="0">
      <p:cViewPr varScale="1">
        <p:scale>
          <a:sx n="74" d="100"/>
          <a:sy n="74" d="100"/>
        </p:scale>
        <p:origin x="40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pport DZE-CSV" userId="ff3428a1-d196-4f58-9d36-fa53a070ed53" providerId="ADAL" clId="{D1AF0340-1ED4-4B0B-A93D-88E188EAA7E5}"/>
    <pc:docChg chg="undo custSel addSld delSld modSld sldOrd modMainMaster">
      <pc:chgData name="Support DZE-CSV" userId="ff3428a1-d196-4f58-9d36-fa53a070ed53" providerId="ADAL" clId="{D1AF0340-1ED4-4B0B-A93D-88E188EAA7E5}" dt="2025-11-19T23:09:45.236" v="6832" actId="6549"/>
      <pc:docMkLst>
        <pc:docMk/>
      </pc:docMkLst>
      <pc:sldChg chg="modSp mod ord">
        <pc:chgData name="Support DZE-CSV" userId="ff3428a1-d196-4f58-9d36-fa53a070ed53" providerId="ADAL" clId="{D1AF0340-1ED4-4B0B-A93D-88E188EAA7E5}" dt="2025-11-19T23:09:45.236" v="6832" actId="6549"/>
        <pc:sldMkLst>
          <pc:docMk/>
          <pc:sldMk cId="704959515" sldId="267"/>
        </pc:sldMkLst>
        <pc:spChg chg="mod">
          <ac:chgData name="Support DZE-CSV" userId="ff3428a1-d196-4f58-9d36-fa53a070ed53" providerId="ADAL" clId="{D1AF0340-1ED4-4B0B-A93D-88E188EAA7E5}" dt="2025-11-19T22:35:28.968" v="6333" actId="20577"/>
          <ac:spMkLst>
            <pc:docMk/>
            <pc:sldMk cId="704959515" sldId="267"/>
            <ac:spMk id="2" creationId="{00000000-0000-0000-0000-000000000000}"/>
          </ac:spMkLst>
        </pc:spChg>
        <pc:spChg chg="mod">
          <ac:chgData name="Support DZE-CSV" userId="ff3428a1-d196-4f58-9d36-fa53a070ed53" providerId="ADAL" clId="{D1AF0340-1ED4-4B0B-A93D-88E188EAA7E5}" dt="2025-11-19T23:09:45.236" v="6832" actId="6549"/>
          <ac:spMkLst>
            <pc:docMk/>
            <pc:sldMk cId="704959515" sldId="267"/>
            <ac:spMk id="3" creationId="{DEFD3882-AE55-E913-AE30-CF3F28812EDF}"/>
          </ac:spMkLst>
        </pc:spChg>
        <pc:spChg chg="mod">
          <ac:chgData name="Support DZE-CSV" userId="ff3428a1-d196-4f58-9d36-fa53a070ed53" providerId="ADAL" clId="{D1AF0340-1ED4-4B0B-A93D-88E188EAA7E5}" dt="2025-11-19T22:38:19.376" v="6380" actId="20577"/>
          <ac:spMkLst>
            <pc:docMk/>
            <pc:sldMk cId="704959515" sldId="267"/>
            <ac:spMk id="11" creationId="{00000000-0000-0000-0000-000000000000}"/>
          </ac:spMkLst>
        </pc:spChg>
      </pc:sldChg>
      <pc:sldChg chg="modAnim">
        <pc:chgData name="Support DZE-CSV" userId="ff3428a1-d196-4f58-9d36-fa53a070ed53" providerId="ADAL" clId="{D1AF0340-1ED4-4B0B-A93D-88E188EAA7E5}" dt="2025-11-19T22:46:26.324" v="6527"/>
        <pc:sldMkLst>
          <pc:docMk/>
          <pc:sldMk cId="554590183" sldId="276"/>
        </pc:sldMkLst>
      </pc:sldChg>
      <pc:sldChg chg="addSp delSp modSp add del mod">
        <pc:chgData name="Support DZE-CSV" userId="ff3428a1-d196-4f58-9d36-fa53a070ed53" providerId="ADAL" clId="{D1AF0340-1ED4-4B0B-A93D-88E188EAA7E5}" dt="2025-11-19T22:47:04.054" v="6528" actId="20577"/>
        <pc:sldMkLst>
          <pc:docMk/>
          <pc:sldMk cId="1889762547" sldId="370"/>
        </pc:sldMkLst>
        <pc:spChg chg="mod">
          <ac:chgData name="Support DZE-CSV" userId="ff3428a1-d196-4f58-9d36-fa53a070ed53" providerId="ADAL" clId="{D1AF0340-1ED4-4B0B-A93D-88E188EAA7E5}" dt="2025-11-17T17:50:12.047" v="3611"/>
          <ac:spMkLst>
            <pc:docMk/>
            <pc:sldMk cId="1889762547" sldId="370"/>
            <ac:spMk id="2" creationId="{00000000-0000-0000-0000-000000000000}"/>
          </ac:spMkLst>
        </pc:spChg>
        <pc:spChg chg="mod">
          <ac:chgData name="Support DZE-CSV" userId="ff3428a1-d196-4f58-9d36-fa53a070ed53" providerId="ADAL" clId="{D1AF0340-1ED4-4B0B-A93D-88E188EAA7E5}" dt="2025-11-19T22:47:04.054" v="6528" actId="20577"/>
          <ac:spMkLst>
            <pc:docMk/>
            <pc:sldMk cId="1889762547" sldId="370"/>
            <ac:spMk id="3" creationId="{00000000-0000-0000-0000-000000000000}"/>
          </ac:spMkLst>
        </pc:spChg>
      </pc:sldChg>
      <pc:sldChg chg="modSp del mod ord modAnim">
        <pc:chgData name="Support DZE-CSV" userId="ff3428a1-d196-4f58-9d36-fa53a070ed53" providerId="ADAL" clId="{D1AF0340-1ED4-4B0B-A93D-88E188EAA7E5}" dt="2025-11-19T22:35:14.383" v="6321" actId="47"/>
        <pc:sldMkLst>
          <pc:docMk/>
          <pc:sldMk cId="1741293847" sldId="373"/>
        </pc:sldMkLst>
      </pc:sldChg>
      <pc:sldChg chg="modSp mod">
        <pc:chgData name="Support DZE-CSV" userId="ff3428a1-d196-4f58-9d36-fa53a070ed53" providerId="ADAL" clId="{D1AF0340-1ED4-4B0B-A93D-88E188EAA7E5}" dt="2025-11-19T22:39:49.888" v="6386" actId="6549"/>
        <pc:sldMkLst>
          <pc:docMk/>
          <pc:sldMk cId="2447812936" sldId="374"/>
        </pc:sldMkLst>
        <pc:spChg chg="mod">
          <ac:chgData name="Support DZE-CSV" userId="ff3428a1-d196-4f58-9d36-fa53a070ed53" providerId="ADAL" clId="{D1AF0340-1ED4-4B0B-A93D-88E188EAA7E5}" dt="2025-11-19T20:40:39.241" v="4054" actId="20577"/>
          <ac:spMkLst>
            <pc:docMk/>
            <pc:sldMk cId="2447812936" sldId="374"/>
            <ac:spMk id="2" creationId="{00000000-0000-0000-0000-000000000000}"/>
          </ac:spMkLst>
        </pc:spChg>
        <pc:graphicFrameChg chg="mod modGraphic">
          <ac:chgData name="Support DZE-CSV" userId="ff3428a1-d196-4f58-9d36-fa53a070ed53" providerId="ADAL" clId="{D1AF0340-1ED4-4B0B-A93D-88E188EAA7E5}" dt="2025-11-19T22:39:49.888" v="6386" actId="6549"/>
          <ac:graphicFrameMkLst>
            <pc:docMk/>
            <pc:sldMk cId="2447812936" sldId="374"/>
            <ac:graphicFrameMk id="4" creationId="{EC3F95EF-6BE0-EFF3-30B8-DCD91DD0AC39}"/>
          </ac:graphicFrameMkLst>
        </pc:graphicFrameChg>
      </pc:sldChg>
      <pc:sldChg chg="addSp delSp modSp mod">
        <pc:chgData name="Support DZE-CSV" userId="ff3428a1-d196-4f58-9d36-fa53a070ed53" providerId="ADAL" clId="{D1AF0340-1ED4-4B0B-A93D-88E188EAA7E5}" dt="2025-11-19T22:40:06.393" v="6389" actId="6549"/>
        <pc:sldMkLst>
          <pc:docMk/>
          <pc:sldMk cId="3674959592" sldId="375"/>
        </pc:sldMkLst>
        <pc:spChg chg="mod">
          <ac:chgData name="Support DZE-CSV" userId="ff3428a1-d196-4f58-9d36-fa53a070ed53" providerId="ADAL" clId="{D1AF0340-1ED4-4B0B-A93D-88E188EAA7E5}" dt="2025-11-19T20:40:46.153" v="4064" actId="20577"/>
          <ac:spMkLst>
            <pc:docMk/>
            <pc:sldMk cId="3674959592" sldId="375"/>
            <ac:spMk id="2" creationId="{00000000-0000-0000-0000-000000000000}"/>
          </ac:spMkLst>
        </pc:spChg>
        <pc:spChg chg="add del">
          <ac:chgData name="Support DZE-CSV" userId="ff3428a1-d196-4f58-9d36-fa53a070ed53" providerId="ADAL" clId="{D1AF0340-1ED4-4B0B-A93D-88E188EAA7E5}" dt="2025-11-19T20:39:57.231" v="4027" actId="22"/>
          <ac:spMkLst>
            <pc:docMk/>
            <pc:sldMk cId="3674959592" sldId="375"/>
            <ac:spMk id="5" creationId="{B2F5E85D-EA0D-1F24-2F9E-D38280A64E9C}"/>
          </ac:spMkLst>
        </pc:spChg>
        <pc:graphicFrameChg chg="del">
          <ac:chgData name="Support DZE-CSV" userId="ff3428a1-d196-4f58-9d36-fa53a070ed53" providerId="ADAL" clId="{D1AF0340-1ED4-4B0B-A93D-88E188EAA7E5}" dt="2025-11-19T20:39:59.981" v="4028" actId="478"/>
          <ac:graphicFrameMkLst>
            <pc:docMk/>
            <pc:sldMk cId="3674959592" sldId="375"/>
            <ac:graphicFrameMk id="4" creationId="{EC3F95EF-6BE0-EFF3-30B8-DCD91DD0AC39}"/>
          </ac:graphicFrameMkLst>
        </pc:graphicFrameChg>
        <pc:graphicFrameChg chg="add mod modGraphic">
          <ac:chgData name="Support DZE-CSV" userId="ff3428a1-d196-4f58-9d36-fa53a070ed53" providerId="ADAL" clId="{D1AF0340-1ED4-4B0B-A93D-88E188EAA7E5}" dt="2025-11-19T22:40:06.393" v="6389" actId="6549"/>
          <ac:graphicFrameMkLst>
            <pc:docMk/>
            <pc:sldMk cId="3674959592" sldId="375"/>
            <ac:graphicFrameMk id="6" creationId="{E7D4880F-C39C-441F-AF01-1835AB7F25AD}"/>
          </ac:graphicFrameMkLst>
        </pc:graphicFrameChg>
      </pc:sldChg>
      <pc:sldChg chg="modSp del mod">
        <pc:chgData name="Support DZE-CSV" userId="ff3428a1-d196-4f58-9d36-fa53a070ed53" providerId="ADAL" clId="{D1AF0340-1ED4-4B0B-A93D-88E188EAA7E5}" dt="2025-11-19T21:02:13.253" v="4537" actId="47"/>
        <pc:sldMkLst>
          <pc:docMk/>
          <pc:sldMk cId="925486165" sldId="377"/>
        </pc:sldMkLst>
      </pc:sldChg>
      <pc:sldChg chg="addSp delSp modSp mod">
        <pc:chgData name="Support DZE-CSV" userId="ff3428a1-d196-4f58-9d36-fa53a070ed53" providerId="ADAL" clId="{D1AF0340-1ED4-4B0B-A93D-88E188EAA7E5}" dt="2025-11-19T22:40:16.983" v="6392" actId="6549"/>
        <pc:sldMkLst>
          <pc:docMk/>
          <pc:sldMk cId="787468501" sldId="378"/>
        </pc:sldMkLst>
        <pc:spChg chg="mod">
          <ac:chgData name="Support DZE-CSV" userId="ff3428a1-d196-4f58-9d36-fa53a070ed53" providerId="ADAL" clId="{D1AF0340-1ED4-4B0B-A93D-88E188EAA7E5}" dt="2025-11-19T21:02:01.591" v="4535" actId="20577"/>
          <ac:spMkLst>
            <pc:docMk/>
            <pc:sldMk cId="787468501" sldId="378"/>
            <ac:spMk id="2" creationId="{00000000-0000-0000-0000-000000000000}"/>
          </ac:spMkLst>
        </pc:spChg>
        <pc:graphicFrameChg chg="add mod modGraphic">
          <ac:chgData name="Support DZE-CSV" userId="ff3428a1-d196-4f58-9d36-fa53a070ed53" providerId="ADAL" clId="{D1AF0340-1ED4-4B0B-A93D-88E188EAA7E5}" dt="2025-11-19T22:40:16.983" v="6392" actId="6549"/>
          <ac:graphicFrameMkLst>
            <pc:docMk/>
            <pc:sldMk cId="787468501" sldId="378"/>
            <ac:graphicFrameMk id="3" creationId="{F6017490-A5BC-A545-9163-1CCC68D44ED7}"/>
          </ac:graphicFrameMkLst>
        </pc:graphicFrameChg>
        <pc:graphicFrameChg chg="del">
          <ac:chgData name="Support DZE-CSV" userId="ff3428a1-d196-4f58-9d36-fa53a070ed53" providerId="ADAL" clId="{D1AF0340-1ED4-4B0B-A93D-88E188EAA7E5}" dt="2025-11-19T20:59:36.873" v="4518" actId="478"/>
          <ac:graphicFrameMkLst>
            <pc:docMk/>
            <pc:sldMk cId="787468501" sldId="378"/>
            <ac:graphicFrameMk id="4" creationId="{EC3F95EF-6BE0-EFF3-30B8-DCD91DD0AC39}"/>
          </ac:graphicFrameMkLst>
        </pc:graphicFrameChg>
      </pc:sldChg>
      <pc:sldChg chg="modSp mod modAnim">
        <pc:chgData name="Support DZE-CSV" userId="ff3428a1-d196-4f58-9d36-fa53a070ed53" providerId="ADAL" clId="{D1AF0340-1ED4-4B0B-A93D-88E188EAA7E5}" dt="2025-11-19T22:51:46.667" v="6688" actId="20577"/>
        <pc:sldMkLst>
          <pc:docMk/>
          <pc:sldMk cId="2315378419" sldId="385"/>
        </pc:sldMkLst>
        <pc:spChg chg="mod">
          <ac:chgData name="Support DZE-CSV" userId="ff3428a1-d196-4f58-9d36-fa53a070ed53" providerId="ADAL" clId="{D1AF0340-1ED4-4B0B-A93D-88E188EAA7E5}" dt="2025-11-19T20:41:00.657" v="4072" actId="20577"/>
          <ac:spMkLst>
            <pc:docMk/>
            <pc:sldMk cId="2315378419" sldId="385"/>
            <ac:spMk id="2" creationId="{00000000-0000-0000-0000-000000000000}"/>
          </ac:spMkLst>
        </pc:spChg>
        <pc:spChg chg="mod">
          <ac:chgData name="Support DZE-CSV" userId="ff3428a1-d196-4f58-9d36-fa53a070ed53" providerId="ADAL" clId="{D1AF0340-1ED4-4B0B-A93D-88E188EAA7E5}" dt="2025-11-19T22:51:46.667" v="6688" actId="20577"/>
          <ac:spMkLst>
            <pc:docMk/>
            <pc:sldMk cId="2315378419" sldId="385"/>
            <ac:spMk id="5" creationId="{0D79240D-EF7D-80D6-8CA5-19BF7BDC813B}"/>
          </ac:spMkLst>
        </pc:spChg>
        <pc:spChg chg="mod">
          <ac:chgData name="Support DZE-CSV" userId="ff3428a1-d196-4f58-9d36-fa53a070ed53" providerId="ADAL" clId="{D1AF0340-1ED4-4B0B-A93D-88E188EAA7E5}" dt="2025-11-19T20:42:48.735" v="4161" actId="20577"/>
          <ac:spMkLst>
            <pc:docMk/>
            <pc:sldMk cId="2315378419" sldId="385"/>
            <ac:spMk id="11" creationId="{00000000-0000-0000-0000-000000000000}"/>
          </ac:spMkLst>
        </pc:spChg>
      </pc:sldChg>
      <pc:sldChg chg="delSp modSp mod ord delAnim modAnim">
        <pc:chgData name="Support DZE-CSV" userId="ff3428a1-d196-4f58-9d36-fa53a070ed53" providerId="ADAL" clId="{D1AF0340-1ED4-4B0B-A93D-88E188EAA7E5}" dt="2025-11-19T23:06:12.407" v="6815" actId="1076"/>
        <pc:sldMkLst>
          <pc:docMk/>
          <pc:sldMk cId="3864015439" sldId="392"/>
        </pc:sldMkLst>
        <pc:spChg chg="mod">
          <ac:chgData name="Support DZE-CSV" userId="ff3428a1-d196-4f58-9d36-fa53a070ed53" providerId="ADAL" clId="{D1AF0340-1ED4-4B0B-A93D-88E188EAA7E5}" dt="2025-11-19T21:59:44.866" v="5651" actId="20577"/>
          <ac:spMkLst>
            <pc:docMk/>
            <pc:sldMk cId="3864015439" sldId="392"/>
            <ac:spMk id="2" creationId="{377D2ED2-1D3E-6CC6-7AA1-A251CA6D577C}"/>
          </ac:spMkLst>
        </pc:spChg>
        <pc:spChg chg="mod">
          <ac:chgData name="Support DZE-CSV" userId="ff3428a1-d196-4f58-9d36-fa53a070ed53" providerId="ADAL" clId="{D1AF0340-1ED4-4B0B-A93D-88E188EAA7E5}" dt="2025-11-19T23:06:12.407" v="6815" actId="1076"/>
          <ac:spMkLst>
            <pc:docMk/>
            <pc:sldMk cId="3864015439" sldId="392"/>
            <ac:spMk id="4" creationId="{48D844E5-9E78-2931-3117-2C7D21E42ADB}"/>
          </ac:spMkLst>
        </pc:spChg>
        <pc:spChg chg="mod">
          <ac:chgData name="Support DZE-CSV" userId="ff3428a1-d196-4f58-9d36-fa53a070ed53" providerId="ADAL" clId="{D1AF0340-1ED4-4B0B-A93D-88E188EAA7E5}" dt="2025-11-19T22:25:00.486" v="5953" actId="313"/>
          <ac:spMkLst>
            <pc:docMk/>
            <pc:sldMk cId="3864015439" sldId="392"/>
            <ac:spMk id="11" creationId="{EE5E255F-DE30-880E-CD50-3E2EAF375452}"/>
          </ac:spMkLst>
        </pc:spChg>
        <pc:spChg chg="del">
          <ac:chgData name="Support DZE-CSV" userId="ff3428a1-d196-4f58-9d36-fa53a070ed53" providerId="ADAL" clId="{D1AF0340-1ED4-4B0B-A93D-88E188EAA7E5}" dt="2025-11-19T20:47:02.545" v="4218" actId="478"/>
          <ac:spMkLst>
            <pc:docMk/>
            <pc:sldMk cId="3864015439" sldId="392"/>
            <ac:spMk id="14" creationId="{FEE3EF1E-C022-1A58-F9CD-FCD5B3A9402C}"/>
          </ac:spMkLst>
        </pc:spChg>
      </pc:sldChg>
      <pc:sldChg chg="modSp add mod">
        <pc:chgData name="Support DZE-CSV" userId="ff3428a1-d196-4f58-9d36-fa53a070ed53" providerId="ADAL" clId="{D1AF0340-1ED4-4B0B-A93D-88E188EAA7E5}" dt="2025-11-19T22:40:29.880" v="6395" actId="6549"/>
        <pc:sldMkLst>
          <pc:docMk/>
          <pc:sldMk cId="3528784964" sldId="393"/>
        </pc:sldMkLst>
        <pc:graphicFrameChg chg="mod modGraphic">
          <ac:chgData name="Support DZE-CSV" userId="ff3428a1-d196-4f58-9d36-fa53a070ed53" providerId="ADAL" clId="{D1AF0340-1ED4-4B0B-A93D-88E188EAA7E5}" dt="2025-11-19T22:40:29.880" v="6395" actId="6549"/>
          <ac:graphicFrameMkLst>
            <pc:docMk/>
            <pc:sldMk cId="3528784964" sldId="393"/>
            <ac:graphicFrameMk id="3" creationId="{284830C6-9BAD-8C93-98BA-CF8FDE56186D}"/>
          </ac:graphicFrameMkLst>
        </pc:graphicFrameChg>
      </pc:sldChg>
      <pc:sldChg chg="modSp add del mod">
        <pc:chgData name="Support DZE-CSV" userId="ff3428a1-d196-4f58-9d36-fa53a070ed53" providerId="ADAL" clId="{D1AF0340-1ED4-4B0B-A93D-88E188EAA7E5}" dt="2025-11-19T22:35:09.552" v="6320" actId="47"/>
        <pc:sldMkLst>
          <pc:docMk/>
          <pc:sldMk cId="2976887879" sldId="394"/>
        </pc:sldMkLst>
        <pc:graphicFrameChg chg="mod modGraphic">
          <ac:chgData name="Support DZE-CSV" userId="ff3428a1-d196-4f58-9d36-fa53a070ed53" providerId="ADAL" clId="{D1AF0340-1ED4-4B0B-A93D-88E188EAA7E5}" dt="2025-11-19T22:33:39.752" v="6317" actId="207"/>
          <ac:graphicFrameMkLst>
            <pc:docMk/>
            <pc:sldMk cId="2976887879" sldId="394"/>
            <ac:graphicFrameMk id="3" creationId="{3AB9D875-B41C-DBBA-DA77-3148BBBF153A}"/>
          </ac:graphicFrameMkLst>
        </pc:graphicFrameChg>
      </pc:sldChg>
      <pc:sldChg chg="modSp add mod modAnim">
        <pc:chgData name="Support DZE-CSV" userId="ff3428a1-d196-4f58-9d36-fa53a070ed53" providerId="ADAL" clId="{D1AF0340-1ED4-4B0B-A93D-88E188EAA7E5}" dt="2025-11-19T22:42:52.965" v="6483" actId="313"/>
        <pc:sldMkLst>
          <pc:docMk/>
          <pc:sldMk cId="1633672112" sldId="395"/>
        </pc:sldMkLst>
        <pc:spChg chg="mod">
          <ac:chgData name="Support DZE-CSV" userId="ff3428a1-d196-4f58-9d36-fa53a070ed53" providerId="ADAL" clId="{D1AF0340-1ED4-4B0B-A93D-88E188EAA7E5}" dt="2025-11-19T21:35:00.302" v="4623" actId="6549"/>
          <ac:spMkLst>
            <pc:docMk/>
            <pc:sldMk cId="1633672112" sldId="395"/>
            <ac:spMk id="2" creationId="{56F10CDB-B074-0D5A-5B72-1C4214865DE9}"/>
          </ac:spMkLst>
        </pc:spChg>
        <pc:spChg chg="mod">
          <ac:chgData name="Support DZE-CSV" userId="ff3428a1-d196-4f58-9d36-fa53a070ed53" providerId="ADAL" clId="{D1AF0340-1ED4-4B0B-A93D-88E188EAA7E5}" dt="2025-11-19T22:42:52.965" v="6483" actId="313"/>
          <ac:spMkLst>
            <pc:docMk/>
            <pc:sldMk cId="1633672112" sldId="395"/>
            <ac:spMk id="5" creationId="{AF9EC277-E477-E760-2C2E-1217F0622D42}"/>
          </ac:spMkLst>
        </pc:spChg>
        <pc:spChg chg="mod">
          <ac:chgData name="Support DZE-CSV" userId="ff3428a1-d196-4f58-9d36-fa53a070ed53" providerId="ADAL" clId="{D1AF0340-1ED4-4B0B-A93D-88E188EAA7E5}" dt="2025-11-19T21:36:46.092" v="4641" actId="20577"/>
          <ac:spMkLst>
            <pc:docMk/>
            <pc:sldMk cId="1633672112" sldId="395"/>
            <ac:spMk id="11" creationId="{11813C7B-8701-8995-4C41-7724C4B0FC11}"/>
          </ac:spMkLst>
        </pc:spChg>
      </pc:sldChg>
      <pc:sldChg chg="addSp delSp modSp add mod modAnim">
        <pc:chgData name="Support DZE-CSV" userId="ff3428a1-d196-4f58-9d36-fa53a070ed53" providerId="ADAL" clId="{D1AF0340-1ED4-4B0B-A93D-88E188EAA7E5}" dt="2025-11-19T22:44:17.330" v="6503"/>
        <pc:sldMkLst>
          <pc:docMk/>
          <pc:sldMk cId="1415025297" sldId="396"/>
        </pc:sldMkLst>
        <pc:spChg chg="add mod">
          <ac:chgData name="Support DZE-CSV" userId="ff3428a1-d196-4f58-9d36-fa53a070ed53" providerId="ADAL" clId="{D1AF0340-1ED4-4B0B-A93D-88E188EAA7E5}" dt="2025-11-19T22:44:03.544" v="6501" actId="115"/>
          <ac:spMkLst>
            <pc:docMk/>
            <pc:sldMk cId="1415025297" sldId="396"/>
            <ac:spMk id="3" creationId="{646BF441-179F-C7AA-6B5D-79F1F81ACDAF}"/>
          </ac:spMkLst>
        </pc:spChg>
        <pc:spChg chg="del">
          <ac:chgData name="Support DZE-CSV" userId="ff3428a1-d196-4f58-9d36-fa53a070ed53" providerId="ADAL" clId="{D1AF0340-1ED4-4B0B-A93D-88E188EAA7E5}" dt="2025-11-19T21:50:11.961" v="5413" actId="478"/>
          <ac:spMkLst>
            <pc:docMk/>
            <pc:sldMk cId="1415025297" sldId="396"/>
            <ac:spMk id="5" creationId="{2FBB98E4-6329-5C46-B980-BED5E20E4473}"/>
          </ac:spMkLst>
        </pc:spChg>
      </pc:sldChg>
      <pc:sldChg chg="modSp add mod modAnim">
        <pc:chgData name="Support DZE-CSV" userId="ff3428a1-d196-4f58-9d36-fa53a070ed53" providerId="ADAL" clId="{D1AF0340-1ED4-4B0B-A93D-88E188EAA7E5}" dt="2025-11-19T23:01:59.078" v="6806" actId="6549"/>
        <pc:sldMkLst>
          <pc:docMk/>
          <pc:sldMk cId="2046771464" sldId="397"/>
        </pc:sldMkLst>
        <pc:spChg chg="mod">
          <ac:chgData name="Support DZE-CSV" userId="ff3428a1-d196-4f58-9d36-fa53a070ed53" providerId="ADAL" clId="{D1AF0340-1ED4-4B0B-A93D-88E188EAA7E5}" dt="2025-11-19T23:01:59.078" v="6806" actId="6549"/>
          <ac:spMkLst>
            <pc:docMk/>
            <pc:sldMk cId="2046771464" sldId="397"/>
            <ac:spMk id="5" creationId="{5414187D-F397-8133-E4A4-A86831BB4F31}"/>
          </ac:spMkLst>
        </pc:spChg>
        <pc:spChg chg="mod">
          <ac:chgData name="Support DZE-CSV" userId="ff3428a1-d196-4f58-9d36-fa53a070ed53" providerId="ADAL" clId="{D1AF0340-1ED4-4B0B-A93D-88E188EAA7E5}" dt="2025-11-19T22:56:58.143" v="6697" actId="6549"/>
          <ac:spMkLst>
            <pc:docMk/>
            <pc:sldMk cId="2046771464" sldId="397"/>
            <ac:spMk id="11" creationId="{8EBCDEEF-F705-D499-C9CF-F1FCC73C8239}"/>
          </ac:spMkLst>
        </pc:spChg>
      </pc:sldChg>
      <pc:sldChg chg="modSp add mod">
        <pc:chgData name="Support DZE-CSV" userId="ff3428a1-d196-4f58-9d36-fa53a070ed53" providerId="ADAL" clId="{D1AF0340-1ED4-4B0B-A93D-88E188EAA7E5}" dt="2025-11-19T22:40:41.239" v="6398" actId="6549"/>
        <pc:sldMkLst>
          <pc:docMk/>
          <pc:sldMk cId="301157489" sldId="398"/>
        </pc:sldMkLst>
        <pc:graphicFrameChg chg="modGraphic">
          <ac:chgData name="Support DZE-CSV" userId="ff3428a1-d196-4f58-9d36-fa53a070ed53" providerId="ADAL" clId="{D1AF0340-1ED4-4B0B-A93D-88E188EAA7E5}" dt="2025-11-19T22:40:41.239" v="6398" actId="6549"/>
          <ac:graphicFrameMkLst>
            <pc:docMk/>
            <pc:sldMk cId="301157489" sldId="398"/>
            <ac:graphicFrameMk id="3" creationId="{40B44570-0EE0-845E-0E25-53256EF30E48}"/>
          </ac:graphicFrameMkLst>
        </pc:graphicFrameChg>
      </pc:sldChg>
      <pc:sldChg chg="modSp add mod addAnim delAnim modAnim">
        <pc:chgData name="Support DZE-CSV" userId="ff3428a1-d196-4f58-9d36-fa53a070ed53" providerId="ADAL" clId="{D1AF0340-1ED4-4B0B-A93D-88E188EAA7E5}" dt="2025-11-19T22:46:09.930" v="6526"/>
        <pc:sldMkLst>
          <pc:docMk/>
          <pc:sldMk cId="3806520139" sldId="399"/>
        </pc:sldMkLst>
        <pc:spChg chg="mod">
          <ac:chgData name="Support DZE-CSV" userId="ff3428a1-d196-4f58-9d36-fa53a070ed53" providerId="ADAL" clId="{D1AF0340-1ED4-4B0B-A93D-88E188EAA7E5}" dt="2025-11-19T22:33:13.627" v="6315" actId="13926"/>
          <ac:spMkLst>
            <pc:docMk/>
            <pc:sldMk cId="3806520139" sldId="399"/>
            <ac:spMk id="4" creationId="{49957C5B-8182-858B-5DD7-9DB0FE7FD279}"/>
          </ac:spMkLst>
        </pc:spChg>
        <pc:spChg chg="mod">
          <ac:chgData name="Support DZE-CSV" userId="ff3428a1-d196-4f58-9d36-fa53a070ed53" providerId="ADAL" clId="{D1AF0340-1ED4-4B0B-A93D-88E188EAA7E5}" dt="2025-11-19T22:25:10.069" v="5964" actId="20577"/>
          <ac:spMkLst>
            <pc:docMk/>
            <pc:sldMk cId="3806520139" sldId="399"/>
            <ac:spMk id="11" creationId="{D52190CC-13B2-3800-B4E4-52D91C477668}"/>
          </ac:spMkLst>
        </pc:spChg>
      </pc:sldChg>
      <pc:sldMasterChg chg="modSldLayout">
        <pc:chgData name="Support DZE-CSV" userId="ff3428a1-d196-4f58-9d36-fa53a070ed53" providerId="ADAL" clId="{D1AF0340-1ED4-4B0B-A93D-88E188EAA7E5}" dt="2025-11-19T22:38:37.549" v="6383" actId="6549"/>
        <pc:sldMasterMkLst>
          <pc:docMk/>
          <pc:sldMasterMk cId="0" sldId="2147483648"/>
        </pc:sldMasterMkLst>
        <pc:sldLayoutChg chg="addSp delSp modSp mod">
          <pc:chgData name="Support DZE-CSV" userId="ff3428a1-d196-4f58-9d36-fa53a070ed53" providerId="ADAL" clId="{D1AF0340-1ED4-4B0B-A93D-88E188EAA7E5}" dt="2025-11-17T17:50:47.374" v="3633"/>
          <pc:sldLayoutMkLst>
            <pc:docMk/>
            <pc:sldMasterMk cId="0" sldId="2147483648"/>
            <pc:sldLayoutMk cId="0" sldId="2147483649"/>
          </pc:sldLayoutMkLst>
          <pc:picChg chg="add mod">
            <ac:chgData name="Support DZE-CSV" userId="ff3428a1-d196-4f58-9d36-fa53a070ed53" providerId="ADAL" clId="{D1AF0340-1ED4-4B0B-A93D-88E188EAA7E5}" dt="2025-11-17T17:50:47.374" v="3633"/>
            <ac:picMkLst>
              <pc:docMk/>
              <pc:sldMasterMk cId="0" sldId="2147483648"/>
              <pc:sldLayoutMk cId="0" sldId="2147483649"/>
              <ac:picMk id="9" creationId="{D39CCF83-72E7-83D1-7FAB-02411E589988}"/>
            </ac:picMkLst>
          </pc:picChg>
        </pc:sldLayoutChg>
        <pc:sldLayoutChg chg="modSp mod">
          <pc:chgData name="Support DZE-CSV" userId="ff3428a1-d196-4f58-9d36-fa53a070ed53" providerId="ADAL" clId="{D1AF0340-1ED4-4B0B-A93D-88E188EAA7E5}" dt="2025-11-19T22:38:37.549" v="6383" actId="6549"/>
          <pc:sldLayoutMkLst>
            <pc:docMk/>
            <pc:sldMasterMk cId="0" sldId="2147483648"/>
            <pc:sldLayoutMk cId="0" sldId="2147483652"/>
          </pc:sldLayoutMkLst>
          <pc:spChg chg="mod">
            <ac:chgData name="Support DZE-CSV" userId="ff3428a1-d196-4f58-9d36-fa53a070ed53" providerId="ADAL" clId="{D1AF0340-1ED4-4B0B-A93D-88E188EAA7E5}" dt="2025-11-19T22:38:37.549" v="6383" actId="6549"/>
            <ac:spMkLst>
              <pc:docMk/>
              <pc:sldMasterMk cId="0" sldId="2147483648"/>
              <pc:sldLayoutMk cId="0" sldId="2147483652"/>
              <ac:spMk id="9" creationId="{AE8CDC26-24E8-4A7A-95A3-B8AC935175DD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C9F6E31-EF7E-465E-9F95-F17D319FAC7D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A487F25-F84E-4639-AB30-CEB78EFE95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48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639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ED6DC-46B3-55A9-61A6-74DFAF722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ADC6905-FB63-5BF1-3B6E-62978CC68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C7F9B12-F81A-20FD-A800-2D83F6324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FEC3D7-51FF-4FCC-BAC7-E0CAA7D1A3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376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E277B-DB38-86E0-AA4C-673BFF32A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B0B0095-E763-7B14-0EEC-4D8C64C48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66D045D-AC91-EAE3-01F9-EA53B3DC9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A72911-4FD9-C26C-C5CF-2EBE2BAD5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123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6138F-9C66-629D-5F4D-286509291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E2432D3-F68D-523D-D840-2BF0CEC4B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7CF3E2B-5853-35AA-FF1D-3EAF31DB4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654C93-8540-754B-48F2-75BA31C52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031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673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22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02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487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448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582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B9FE2-AD4A-B9AC-664E-307E247E9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87A2383-4D48-A450-B7B0-965288BA4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DDF7791-663B-6469-9EBC-11A7C6032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0D5806-3EAD-7056-CAC0-B7DB9DDC1C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81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51D70-1A2F-E664-A0FC-A1BDB679F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735A54F-8EF7-C94F-0C65-EA81DAF5E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7827C49-E468-A14D-F93C-9E75A0DDB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D7CDE2-FC95-C87B-0B07-448867F0E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917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F10E8-C481-1A0D-263E-0F659FA50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9B3243C-2960-D8AE-C43E-A8D11153C8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3079E09-D745-71F5-20FA-5FDA3E563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27B758-9350-0853-CEB8-32C2BC58B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349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0061E-7601-405D-FBFB-0886F1434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A53B478-BFC0-5A87-E0AE-5DD267B85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C589BE8-5494-7DF1-A6E3-7798CAA60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EC76D4-87D3-E359-A86E-0E837C261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46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rgbClr val="E37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878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A113-0679-4E6D-A92B-A847D3F47F94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39CCF83-72E7-83D1-7FAB-02411E589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903" y="201782"/>
            <a:ext cx="3333764" cy="8255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EAFA-C03C-4A59-813A-D14F6558F8E0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816B8402-699E-48EE-AAA0-544E12DCD622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42FD4-BC82-4011-8DD2-596C4C6B2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6EAD7D-A326-413E-9DD2-6E0022CD1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C14F38-C3AD-4384-B0E1-E20D2EEF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DEE964-9D3F-40C0-941C-9C97DBC8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CF11A0-A000-4200-B6B6-707BE6B3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222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D009C-BEDA-4BDC-8229-CFAFD68B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A8BCC5-8CCB-4A73-A460-7C067F512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AC8A89-E9DC-45D3-BAC3-8E7FED4F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46AC63-D362-4517-96A2-26AD9735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2215E6-FD4F-4BDC-B41C-3EAF912D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130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3D92C-68AC-4254-A23A-9B87BA82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C469A7-B586-483B-91F6-C62057FE2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BCFD74-153B-4F89-AB8B-635DCAF7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E3C7D9-B018-48F7-84C9-E0C8783D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FDB30B-3745-4C14-A8F0-4217898F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774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05C44-362D-4AE3-8188-E710E213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BD78B4-958E-4785-8568-584A444CB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AD2A7D-41BB-4D11-A609-77969C711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7F43B2-288A-48DE-9A96-13ECC797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E295EE-C259-4A34-BC9B-B8AEC0EA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816EE5-0918-46AC-A825-B320F1114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67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5F0A4-7C2F-475F-BE4F-D393A8F27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432844-4D23-48C5-A22C-49A5692DE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DAD1EC-81C9-4616-A8A0-1E2A81201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C0355D-09DE-4EA8-9781-265E6B600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3661A3D-E5E6-4EE9-8BC3-0574E0C8B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EBAE433-206C-41E5-B771-3E5371509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E14B5E-0140-48F4-8615-9C94B82F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9B60CD3-0BE4-412D-81BC-FEB5EAF6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737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BD9BA6-8F1F-440D-B4E0-C26C9616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41DB0B-FB4F-4F73-91B5-7869D1DE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DAC524-FD47-4725-8657-A35EFBCF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6AE837-13AC-4233-93E7-C46132EC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894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4D04DC-8B5D-48A2-B00D-3E1CD69E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2A37134-076F-4CA1-862F-C7556FF80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5C472C-C6FC-4C24-8EF8-CE681C923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661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4E3CB-3488-409B-B2BF-4AC19404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BCD8A6-F806-4EDB-A473-75108604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5E133A1-A499-442B-BD3B-15815AD94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95E57D6-E61D-4907-A012-4DCF0B0C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81ADB8-D303-45A2-9AC6-12B05B77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5E9F09-19F6-47B2-8914-B327B7A8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90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29559" y="284176"/>
            <a:ext cx="6957440" cy="952500"/>
          </a:xfrm>
        </p:spPr>
        <p:txBody>
          <a:bodyPr>
            <a:normAutofit/>
          </a:bodyPr>
          <a:lstStyle>
            <a:lvl1pPr algn="ctr">
              <a:defRPr sz="2800" cap="none" baseline="0">
                <a:solidFill>
                  <a:srgbClr val="8786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26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031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4A7A-212E-4FE3-818F-BE0E2F963E01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E8CDC26-24E8-4A7A-95A3-B8AC935175DD}"/>
              </a:ext>
            </a:extLst>
          </p:cNvPr>
          <p:cNvSpPr txBox="1"/>
          <p:nvPr userDrawn="1"/>
        </p:nvSpPr>
        <p:spPr>
          <a:xfrm>
            <a:off x="10700584" y="6418647"/>
            <a:ext cx="60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DD961D8-E8BC-4B3A-9BFC-48BC59CC742E}" type="slidenum">
              <a:rPr lang="de-DE" smtClean="0">
                <a:solidFill>
                  <a:srgbClr val="878684"/>
                </a:solidFill>
              </a:rPr>
              <a:t>‹Nr.›</a:t>
            </a:fld>
            <a:endParaRPr lang="de-DE" dirty="0">
              <a:solidFill>
                <a:srgbClr val="878684"/>
              </a:solidFill>
            </a:endParaRP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B563EAC9-820F-83AE-C684-2549E7D4621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980079198"/>
              </p:ext>
            </p:extLst>
          </p:nvPr>
        </p:nvGraphicFramePr>
        <p:xfrm>
          <a:off x="-26886" y="2878903"/>
          <a:ext cx="4102928" cy="3979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866888" imgH="7793736" progId="PBrush">
                  <p:embed/>
                </p:oleObj>
              </mc:Choice>
              <mc:Fallback>
                <p:oleObj name="Bitmap Image" r:id="rId2" imgW="7866888" imgH="7793736" progId="PBrush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B563EAC9-820F-83AE-C684-2549E7D462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8390" b="49477"/>
                      <a:stretch>
                        <a:fillRect/>
                      </a:stretch>
                    </p:blipFill>
                    <p:spPr bwMode="auto">
                      <a:xfrm>
                        <a:off x="-26886" y="2878903"/>
                        <a:ext cx="4102928" cy="3979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35F6F067-B0F6-442C-941F-A96CFF2C80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3903" y="201782"/>
            <a:ext cx="3333764" cy="8255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F9F2F-3D71-4C0E-98B1-0C0FDFAD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6070C2A-DBA9-46F1-B16B-618671B6D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BD3167-5BBC-4CB9-832D-34B60405E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2F032E-6282-4AFE-8A71-667FED3B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A89FF7-DB12-481E-873C-9F976D44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95D1DD-DE4D-4E21-A16B-643B29B1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313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C453D-6CBB-498A-AE02-E98323A7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903A2F0-C0A8-4C31-91A7-E848306F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B7AEE7-5B5D-4C26-B279-F3C221DD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7C3370-79A1-4E03-AA5B-CB2FD4B8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A279FA-8F16-4332-B3B0-455BF82F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203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97933B6-F003-47CE-B7C9-1E0BF7091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A3FB0A9-4603-4110-AC0D-FD31B5A36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E79E49-9461-4CB6-AE2E-9C2F5515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DAA8C7-2F08-4077-AFEC-73F5B75F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5839E5-F1C2-48E3-A8F6-E279D298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94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8127-C34A-4A53-935B-D28671E5346D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1EBA20-5F4E-47F4-B176-DD1C546D2BC6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7C1-F583-4A1F-93DC-2478D61BF5A9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B14B-D1CC-4671-9DB3-9599D2B622B4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bg>
      <p:bgPr>
        <a:solidFill>
          <a:srgbClr val="E379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F71-1B05-4A18-A108-D6FAA38349D2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0C3B-64F1-4EAB-9B0A-38699BD8B23C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C44B-EE2D-40F8-A303-3962F5F515C8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E004411-8595-492E-9612-64F04AE039F7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A926FAA-0D56-4027-A4CF-70D2A016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4FEA50-0412-4B15-8066-E58748058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5282B4-4999-46E2-AD67-754C4474B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56D7C-C7E2-47C0-84F5-ADC2D4B91F16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8F2BFC-191D-42C4-903A-09452354A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783278-5653-4298-81A2-B87BE6D9F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13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mattiva.it/uri-res/N2Ls?urn:nir:stato:decreto.presidente.repubblica:2001;235~art2!vig=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mpresainungiorno.gov.it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>
            <a:extLst>
              <a:ext uri="{FF2B5EF4-FFF2-40B4-BE49-F238E27FC236}">
                <a16:creationId xmlns:a16="http://schemas.microsoft.com/office/drawing/2014/main" id="{415FEDA2-0BD4-4574-B661-E92BB02D6311}"/>
              </a:ext>
            </a:extLst>
          </p:cNvPr>
          <p:cNvSpPr/>
          <p:nvPr/>
        </p:nvSpPr>
        <p:spPr>
          <a:xfrm>
            <a:off x="-6843" y="5884755"/>
            <a:ext cx="12195668" cy="574565"/>
          </a:xfrm>
          <a:prstGeom prst="rect">
            <a:avLst/>
          </a:prstGeom>
          <a:solidFill>
            <a:srgbClr val="E37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AA0C2A43-6076-462F-85D6-531599942C12}"/>
              </a:ext>
            </a:extLst>
          </p:cNvPr>
          <p:cNvSpPr/>
          <p:nvPr/>
        </p:nvSpPr>
        <p:spPr>
          <a:xfrm>
            <a:off x="-6843" y="3073008"/>
            <a:ext cx="12195668" cy="2806452"/>
          </a:xfrm>
          <a:prstGeom prst="rect">
            <a:avLst/>
          </a:prstGeom>
          <a:solidFill>
            <a:srgbClr val="878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429000"/>
            <a:ext cx="12204527" cy="20402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br>
              <a:rPr lang="de-DE" sz="1200" cap="none" dirty="0"/>
            </a:br>
            <a:r>
              <a:rPr lang="de-DE" sz="1200" cap="none" dirty="0"/>
              <a:t> </a:t>
            </a:r>
            <a:br>
              <a:rPr lang="de-DE" sz="3600" cap="none" dirty="0"/>
            </a:br>
            <a:r>
              <a:rPr lang="de-DE" sz="3600" cap="none" dirty="0"/>
              <a:t>Alles rund um die Vereinsbar:</a:t>
            </a:r>
            <a:br>
              <a:rPr lang="de-DE" sz="3600" cap="none" dirty="0"/>
            </a:br>
            <a:r>
              <a:rPr lang="de-DE" sz="2000" cap="none" dirty="0"/>
              <a:t>Was ist steuerfrei und ab wann ist besondere Aufmerksamkeit/Vorsicht geboten?</a:t>
            </a:r>
            <a:endParaRPr lang="de-DE" sz="2000" cap="small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7472" y="5882107"/>
            <a:ext cx="11506200" cy="579860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Zoom, 19. November 2025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D6FF1B74-717C-49A7-B064-799BC198F2C6}"/>
              </a:ext>
            </a:extLst>
          </p:cNvPr>
          <p:cNvSpPr/>
          <p:nvPr/>
        </p:nvSpPr>
        <p:spPr>
          <a:xfrm>
            <a:off x="-22545" y="1647291"/>
            <a:ext cx="12195668" cy="1800000"/>
          </a:xfrm>
          <a:prstGeom prst="rect">
            <a:avLst/>
          </a:prstGeom>
          <a:solidFill>
            <a:srgbClr val="D6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37A76A1A-8855-4F60-AC28-311FB046C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910" y="1645503"/>
            <a:ext cx="350816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2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9A9B4-A928-90BC-B4A2-C73DFD4B8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EEEAE8B1-17FA-8378-0B88-282C11A0EAA6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2E7317-C8F2-AD53-BD30-C0D05DEF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V</a:t>
            </a:r>
            <a:r>
              <a:rPr lang="it-IT" dirty="0">
                <a:solidFill>
                  <a:schemeClr val="tx1"/>
                </a:solidFill>
              </a:rPr>
              <a:t>EREINSBAR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4BA27BF-56C2-A3A6-BD6F-ECD0393B7E03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39D738DE-249A-D8EF-D14B-19E7AB6F17C7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9AD0D7A2-4C95-18F8-4C6E-16644BC2C890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Tagesordnung</a:t>
              </a:r>
            </a:p>
          </p:txBody>
        </p:sp>
      </p:grp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0B44570-0EE0-845E-0E25-53256EF30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204094"/>
              </p:ext>
            </p:extLst>
          </p:nvPr>
        </p:nvGraphicFramePr>
        <p:xfrm>
          <a:off x="1613641" y="2364038"/>
          <a:ext cx="8964717" cy="30648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9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  <a:r>
                        <a:rPr lang="de-DE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ÄMISSE</a:t>
                      </a:r>
                      <a:endParaRPr lang="it-IT" sz="2000" b="1" kern="1200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92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STEUERRECHTLICHE ASPEKTE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353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BUCHHALTERISCHE ASPEKTE</a:t>
                      </a:r>
                      <a:endParaRPr lang="it-IT" sz="2000" b="1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353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VERWALTUNGRECHTLICHE ASPEKTE</a:t>
                      </a:r>
                      <a:endParaRPr lang="it-IT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353">
                <a:tc>
                  <a:txBody>
                    <a:bodyPr/>
                    <a:lstStyle/>
                    <a:p>
                      <a:pPr algn="ctr"/>
                      <a:r>
                        <a:rPr lang="de-DE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5)</a:t>
                      </a:r>
                      <a:endParaRPr lang="it-IT" sz="2000" b="1" kern="1200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QUESTION TIME</a:t>
                      </a:r>
                      <a:endParaRPr lang="it-IT" sz="2000" b="1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7789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C9DE5-A868-6F53-E0E4-E1ECE46C5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F856017A-7EB1-EFB1-D4BB-75BDBB7E1779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7D2ED2-1D3E-6CC6-7AA1-A251CA6D5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VERWALTUNGSRECHTLICHE ASPEKTE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5A5E0BA-3DD4-CE81-4871-495D6C2AE4AE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88C82F31-C522-40FA-7A06-4BA8DF209437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EE5E255F-DE30-880E-CD50-3E2EAF375452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Lizenz als „Vereinsbar“</a:t>
              </a: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8FC7FC1B-1E73-5694-966F-90F2832E33A5}"/>
              </a:ext>
            </a:extLst>
          </p:cNvPr>
          <p:cNvSpPr/>
          <p:nvPr/>
        </p:nvSpPr>
        <p:spPr>
          <a:xfrm>
            <a:off x="2174241" y="1991360"/>
            <a:ext cx="8392160" cy="4196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8D844E5-9E78-2931-3117-2C7D21E42ADB}"/>
              </a:ext>
            </a:extLst>
          </p:cNvPr>
          <p:cNvSpPr txBox="1"/>
          <p:nvPr/>
        </p:nvSpPr>
        <p:spPr>
          <a:xfrm>
            <a:off x="1085023" y="2658239"/>
            <a:ext cx="101691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Gemäß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DPR 235/2001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ist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für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den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Betrieb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einer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Vereinsbar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eine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Lizenz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von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Seiten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der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Gemeinde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notwendig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. Die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Vereinsbar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gilt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allerdings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nicht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als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«pubblico esercizio»</a:t>
            </a:r>
          </a:p>
          <a:p>
            <a:endParaRPr lang="it-IT" dirty="0">
              <a:solidFill>
                <a:schemeClr val="accent6">
                  <a:lumMod val="50000"/>
                </a:schemeClr>
              </a:solidFill>
              <a:hlinkClick r:id="rId3"/>
            </a:endParaRP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https://www.normattiva.it/urires/N2Ls?urn:nir:stato:decreto.presidente.repubblica:2001;235~art2!vig=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Die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Lizenz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wird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beim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SUAP (Sportello Unico per le Attività Produttive)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über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eine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SCIA (Segnalazione certificata di inizio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attivita’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beantragt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https://www.impresainungiorno.gov.it/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1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B76F1-7558-AAD5-A650-5999B7722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ABE5C55-1BC6-2A56-BFAA-2FA1F7DA7AC1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2F9EAA-E36B-D480-5496-ACC3AD6B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VERWALTUNGSRECHTLICHE ASPEKTE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5D151B5-D343-083F-6AF8-430C52F02AC1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63C3772-49D6-2FF6-C23D-1382E1BCE72F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D52190CC-13B2-3800-B4E4-52D91C477668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Spielregeln</a:t>
              </a: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6BC7E54C-CE90-B635-09EC-677C63479DC5}"/>
              </a:ext>
            </a:extLst>
          </p:cNvPr>
          <p:cNvSpPr/>
          <p:nvPr/>
        </p:nvSpPr>
        <p:spPr>
          <a:xfrm>
            <a:off x="2174241" y="1991360"/>
            <a:ext cx="8392160" cy="4196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9957C5B-8182-858B-5DD7-9DB0FE7FD279}"/>
              </a:ext>
            </a:extLst>
          </p:cNvPr>
          <p:cNvSpPr txBox="1"/>
          <p:nvPr/>
        </p:nvSpPr>
        <p:spPr>
          <a:xfrm>
            <a:off x="1044829" y="2436949"/>
            <a:ext cx="980739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Die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Führung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einer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Vereinsbar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unterliegt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folgenden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Regeln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Die Bewirtung ist ausschließlich Mitgliedern vorbehalten (auch Mitgliedern anderer Vereine, sofern diese derselben lokalen und nationalen Organisation angehören).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Die Bewirtung muss am Sitz erfolgen, an dem die institutionellen Aktivitäten durchgeführt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Die Bewirtung darf unter keinen Umständen beworben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Die Bar darf von der öffentlichen Straße aus nicht sichtbar und zugänglich sein.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Die Konsumationen müssen innerhalb des Lokals erfolgen (es ist strengstens verboten, das Lokal mit den Getränken zu verlassen).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Die Preisliste und die Lizenz müssen an einem gut sichtbaren Ort aushängen.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Das Lokal muss den Bau-, Hygiene- und Sicherheitsvorschriften entsprechen.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Wer mit Lebensmitteln umgeht, muss im Besitz der HACCP-Zertifizierung sein.</a:t>
            </a:r>
          </a:p>
        </p:txBody>
      </p:sp>
    </p:spTree>
    <p:extLst>
      <p:ext uri="{BB962C8B-B14F-4D97-AF65-F5344CB8AC3E}">
        <p14:creationId xmlns:p14="http://schemas.microsoft.com/office/powerpoint/2010/main" val="380652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it-IT" sz="2700" dirty="0">
                <a:solidFill>
                  <a:schemeClr val="tx1"/>
                </a:solidFill>
              </a:rPr>
              <a:t>QUESTION TIME</a:t>
            </a:r>
            <a:endParaRPr lang="de-DE" sz="2700" dirty="0">
              <a:solidFill>
                <a:schemeClr val="tx1"/>
              </a:solidFill>
            </a:endParaRPr>
          </a:p>
        </p:txBody>
      </p:sp>
      <p:pic>
        <p:nvPicPr>
          <p:cNvPr id="1040" name="Picture 16" descr="Frage, Fragezeichen, Hilfe, Antwort">
            <a:extLst>
              <a:ext uri="{FF2B5EF4-FFF2-40B4-BE49-F238E27FC236}">
                <a16:creationId xmlns:a16="http://schemas.microsoft.com/office/drawing/2014/main" id="{4C6ECC1A-D931-421C-9A41-FF79185FB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78" y="2543640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59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/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V</a:t>
            </a:r>
            <a:r>
              <a:rPr lang="it-IT" dirty="0">
                <a:solidFill>
                  <a:schemeClr val="tx1"/>
                </a:solidFill>
              </a:rPr>
              <a:t>EREINSBAR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10" name="Rechteck 9"/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itel 1"/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Danke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DAF4871-19FB-44BF-82F9-BCAAB2378EBE}"/>
              </a:ext>
            </a:extLst>
          </p:cNvPr>
          <p:cNvGrpSpPr/>
          <p:nvPr/>
        </p:nvGrpSpPr>
        <p:grpSpPr>
          <a:xfrm>
            <a:off x="-1" y="2971800"/>
            <a:ext cx="12192001" cy="3886202"/>
            <a:chOff x="-1" y="2615847"/>
            <a:chExt cx="12192001" cy="4242155"/>
          </a:xfrm>
        </p:grpSpPr>
        <p:pic>
          <p:nvPicPr>
            <p:cNvPr id="55" name="Grafik 54" descr="Ein Bild, das Vektorgrafiken enthält.&#10;&#10;Automatisch generierte Beschreibung">
              <a:extLst>
                <a:ext uri="{FF2B5EF4-FFF2-40B4-BE49-F238E27FC236}">
                  <a16:creationId xmlns:a16="http://schemas.microsoft.com/office/drawing/2014/main" id="{D5AF3B84-5B48-4359-A4F4-0825D70A3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H="1">
              <a:off x="2884227" y="2615847"/>
              <a:ext cx="4664911" cy="4242154"/>
            </a:xfrm>
            <a:prstGeom prst="rect">
              <a:avLst/>
            </a:prstGeom>
          </p:spPr>
        </p:pic>
        <p:pic>
          <p:nvPicPr>
            <p:cNvPr id="6" name="Grafik 5" descr="Ein Bild, das Vektorgrafiken enthält.&#10;&#10;Automatisch generierte Beschreibung">
              <a:extLst>
                <a:ext uri="{FF2B5EF4-FFF2-40B4-BE49-F238E27FC236}">
                  <a16:creationId xmlns:a16="http://schemas.microsoft.com/office/drawing/2014/main" id="{6F85B55A-D61E-428C-BB09-1AF9141CF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7527089" y="2615847"/>
              <a:ext cx="4664911" cy="4242154"/>
            </a:xfrm>
            <a:prstGeom prst="rect">
              <a:avLst/>
            </a:prstGeom>
          </p:spPr>
        </p:pic>
        <p:pic>
          <p:nvPicPr>
            <p:cNvPr id="56" name="Grafik 55" descr="Ein Bild, das Vektorgrafiken enthält.&#10;&#10;Automatisch generierte Beschreibung">
              <a:extLst>
                <a:ext uri="{FF2B5EF4-FFF2-40B4-BE49-F238E27FC236}">
                  <a16:creationId xmlns:a16="http://schemas.microsoft.com/office/drawing/2014/main" id="{67FB7B7D-2F49-4414-8E46-FA9CDF9A2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7699"/>
            <a:stretch/>
          </p:blipFill>
          <p:spPr>
            <a:xfrm rot="10800000">
              <a:off x="-1" y="2615848"/>
              <a:ext cx="2906276" cy="4242154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DEFD3882-AE55-E913-AE30-CF3F28812EDF}"/>
              </a:ext>
            </a:extLst>
          </p:cNvPr>
          <p:cNvSpPr txBox="1"/>
          <p:nvPr/>
        </p:nvSpPr>
        <p:spPr>
          <a:xfrm>
            <a:off x="4756168" y="1769314"/>
            <a:ext cx="613241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u="sng" dirty="0">
                <a:solidFill>
                  <a:schemeClr val="bg1"/>
                </a:solidFill>
              </a:rPr>
              <a:t>DISCLAIMER:</a:t>
            </a:r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chemeClr val="bg1"/>
                </a:solidFill>
              </a:rPr>
              <a:t>Diese Folien wurden für das Seminar erstellt. Sie stellen daher keine erschöpfende Behandlung des Arguments dar und dürfen auch nicht außerhalb dieses Kontexts verbreitet, reproduziert oder zitiert werden.</a:t>
            </a:r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chemeClr val="bg1"/>
                </a:solidFill>
              </a:rPr>
              <a:t>Vielen Dank für Ihr Verständnis.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5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VEREINSBAR</a:t>
            </a:r>
            <a:endParaRPr lang="it-IT" dirty="0">
              <a:solidFill>
                <a:schemeClr val="tx1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10" name="Rechteck 9"/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itel 1"/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Tagesordnung</a:t>
              </a:r>
            </a:p>
          </p:txBody>
        </p:sp>
      </p:grpSp>
      <p:graphicFrame>
        <p:nvGraphicFramePr>
          <p:cNvPr id="4" name="Tabella 2">
            <a:extLst>
              <a:ext uri="{FF2B5EF4-FFF2-40B4-BE49-F238E27FC236}">
                <a16:creationId xmlns:a16="http://schemas.microsoft.com/office/drawing/2014/main" id="{EC3F95EF-6BE0-EFF3-30B8-DCD91DD0A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207946"/>
              </p:ext>
            </p:extLst>
          </p:nvPr>
        </p:nvGraphicFramePr>
        <p:xfrm>
          <a:off x="1613641" y="2364038"/>
          <a:ext cx="8964717" cy="30648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9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  <a:r>
                        <a:rPr lang="de-DE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ÄMISSE</a:t>
                      </a:r>
                      <a:endParaRPr lang="it-I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92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STEUERRECHTLICHE ASPEKTE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353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BUCHHALTERISCHE ASPEKTE</a:t>
                      </a:r>
                      <a:endParaRPr lang="it-IT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353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VERWALTUNGSRECHTLICHE ASPEKTE</a:t>
                      </a:r>
                      <a:endParaRPr lang="it-IT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353">
                <a:tc>
                  <a:txBody>
                    <a:bodyPr/>
                    <a:lstStyle/>
                    <a:p>
                      <a:pPr algn="ctr"/>
                      <a:r>
                        <a:rPr lang="de-DE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5)</a:t>
                      </a:r>
                      <a:endParaRPr lang="it-I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QUESTION TIME</a:t>
                      </a:r>
                      <a:endParaRPr lang="it-IT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7789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81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it-IT" dirty="0">
                <a:solidFill>
                  <a:schemeClr val="tx1"/>
                </a:solidFill>
              </a:rPr>
              <a:t>VEREINSBAR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10" name="Rechteck 9"/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itel 1"/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Tagesordnung</a:t>
              </a:r>
            </a:p>
          </p:txBody>
        </p:sp>
      </p:grpSp>
      <p:graphicFrame>
        <p:nvGraphicFramePr>
          <p:cNvPr id="6" name="Tabella 2">
            <a:extLst>
              <a:ext uri="{FF2B5EF4-FFF2-40B4-BE49-F238E27FC236}">
                <a16:creationId xmlns:a16="http://schemas.microsoft.com/office/drawing/2014/main" id="{E7D4880F-C39C-441F-AF01-1835AB7F2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675538"/>
              </p:ext>
            </p:extLst>
          </p:nvPr>
        </p:nvGraphicFramePr>
        <p:xfrm>
          <a:off x="1613641" y="2364038"/>
          <a:ext cx="8964717" cy="30648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9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  <a:r>
                        <a:rPr lang="de-DE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ÄMISSE</a:t>
                      </a:r>
                      <a:endParaRPr lang="it-IT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92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STEUERRECHTLICHE ASPEKTE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353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BUCHHALTERISCHE ASPEKTE</a:t>
                      </a:r>
                      <a:endParaRPr lang="it-IT" sz="2000" b="1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353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VERWALTUNGSRECHTLICHE ASPEKTE</a:t>
                      </a:r>
                      <a:endParaRPr lang="it-IT" sz="2000" b="1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353">
                <a:tc>
                  <a:txBody>
                    <a:bodyPr/>
                    <a:lstStyle/>
                    <a:p>
                      <a:pPr algn="ctr"/>
                      <a:r>
                        <a:rPr lang="de-DE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5)</a:t>
                      </a:r>
                      <a:endParaRPr lang="it-IT" sz="2000" b="1" kern="1200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QUESTION TIME</a:t>
                      </a:r>
                      <a:endParaRPr lang="it-IT" sz="2000" b="1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7789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95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PRÄMISSE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10" name="Rechteck 9"/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itel 1"/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Sachverhalt</a:t>
              </a: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0D79240D-EF7D-80D6-8CA5-19BF7BDC813B}"/>
              </a:ext>
            </a:extLst>
          </p:cNvPr>
          <p:cNvSpPr txBox="1"/>
          <p:nvPr/>
        </p:nvSpPr>
        <p:spPr>
          <a:xfrm>
            <a:off x="1798655" y="2909825"/>
            <a:ext cx="82496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u="sng" dirty="0">
                <a:solidFill>
                  <a:schemeClr val="bg1"/>
                </a:solidFill>
              </a:rPr>
              <a:t>Gewohnheitsmäßige</a:t>
            </a:r>
            <a:r>
              <a:rPr lang="de-DE" dirty="0">
                <a:solidFill>
                  <a:schemeClr val="bg1"/>
                </a:solidFill>
              </a:rPr>
              <a:t> Verabreichung </a:t>
            </a:r>
            <a:r>
              <a:rPr lang="de-DE" b="1" u="sng" dirty="0">
                <a:solidFill>
                  <a:schemeClr val="bg1"/>
                </a:solidFill>
              </a:rPr>
              <a:t>gegen einen Preis </a:t>
            </a:r>
            <a:r>
              <a:rPr lang="de-DE" dirty="0">
                <a:solidFill>
                  <a:schemeClr val="bg1"/>
                </a:solidFill>
              </a:rPr>
              <a:t>von Speisen und Getränken </a:t>
            </a:r>
            <a:r>
              <a:rPr lang="de-DE" b="1" u="sng" dirty="0">
                <a:solidFill>
                  <a:schemeClr val="bg1"/>
                </a:solidFill>
              </a:rPr>
              <a:t>an Mitglieder</a:t>
            </a:r>
            <a:r>
              <a:rPr lang="de-DE" dirty="0">
                <a:solidFill>
                  <a:schemeClr val="bg1"/>
                </a:solidFill>
              </a:rPr>
              <a:t>,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in Vereinbarkeit mit den </a:t>
            </a:r>
            <a:r>
              <a:rPr lang="de-DE" b="1" u="sng" dirty="0">
                <a:solidFill>
                  <a:schemeClr val="bg1"/>
                </a:solidFill>
              </a:rPr>
              <a:t>statutarisch festgelegten Zielen 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Ausgeschlossen bleiben somit: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Gelegentliche Verabreichung im Rahmen von Spendensammlungsaktionen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Verabreichung gegen freiwillige Spende (oder kostenlos)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Verabreichung an Dritte (nicht Mitglieder)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Verabreichung, welche nicht im Zusammenhang mit den statutarischen Zielen der Körperschaft gesetzt werden können</a:t>
            </a:r>
          </a:p>
        </p:txBody>
      </p:sp>
    </p:spTree>
    <p:extLst>
      <p:ext uri="{BB962C8B-B14F-4D97-AF65-F5344CB8AC3E}">
        <p14:creationId xmlns:p14="http://schemas.microsoft.com/office/powerpoint/2010/main" val="23153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V</a:t>
            </a:r>
            <a:r>
              <a:rPr lang="it-IT" dirty="0">
                <a:solidFill>
                  <a:schemeClr val="tx1"/>
                </a:solidFill>
              </a:rPr>
              <a:t>EREINSBAR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10" name="Rechteck 9"/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itel 1"/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Tagesordnung</a:t>
              </a:r>
            </a:p>
          </p:txBody>
        </p:sp>
      </p:grp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6017490-A5BC-A545-9163-1CCC68D44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182337"/>
              </p:ext>
            </p:extLst>
          </p:nvPr>
        </p:nvGraphicFramePr>
        <p:xfrm>
          <a:off x="1613641" y="2364038"/>
          <a:ext cx="8964717" cy="30648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9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  <a:r>
                        <a:rPr lang="de-DE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ÄMISSE</a:t>
                      </a:r>
                      <a:endParaRPr lang="it-IT" sz="2000" b="1" kern="1200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92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</a:rPr>
                        <a:t>STEUERRECHTLICHE ASPEKTE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353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BUCHHALTERISCHE ASPEKTE</a:t>
                      </a:r>
                      <a:endParaRPr lang="it-IT" sz="2000" b="1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353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VERWALTUNGSRECHTLICHE ASPEKTE</a:t>
                      </a:r>
                      <a:endParaRPr lang="it-IT" sz="2000" b="1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353">
                <a:tc>
                  <a:txBody>
                    <a:bodyPr/>
                    <a:lstStyle/>
                    <a:p>
                      <a:pPr algn="ctr"/>
                      <a:r>
                        <a:rPr lang="de-DE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5)</a:t>
                      </a:r>
                      <a:endParaRPr lang="it-IT" sz="2000" b="1" kern="1200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QUESTION TIME</a:t>
                      </a:r>
                      <a:endParaRPr lang="it-IT" sz="2000" b="1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7789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46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CFA00-A06F-1B34-AE74-5499947EC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E910A75-7F90-E1EB-E680-8F6AC9708DCE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F10CDB-B074-0D5A-5B72-1C421486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STEUERRECHTLICHE ASPEKTE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DF68C7C-97CB-0A2F-CE30-56560153E203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E03487B-85BA-0624-BF45-72728D03B7A9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11813C7B-8701-8995-4C41-7724C4B0FC11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Mehrwertsteuer</a:t>
              </a: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AF9EC277-E477-E760-2C2E-1217F0622D42}"/>
              </a:ext>
            </a:extLst>
          </p:cNvPr>
          <p:cNvSpPr txBox="1"/>
          <p:nvPr/>
        </p:nvSpPr>
        <p:spPr>
          <a:xfrm>
            <a:off x="1778559" y="3181131"/>
            <a:ext cx="82496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Sofern mit den Vereinszielen vereinbar (in </a:t>
            </a:r>
            <a:r>
              <a:rPr lang="de-DE" dirty="0" err="1">
                <a:solidFill>
                  <a:schemeClr val="bg1"/>
                </a:solidFill>
              </a:rPr>
              <a:t>conformitá</a:t>
            </a:r>
            <a:r>
              <a:rPr lang="de-DE" dirty="0">
                <a:solidFill>
                  <a:schemeClr val="bg1"/>
                </a:solidFill>
              </a:rPr>
              <a:t> alle </a:t>
            </a:r>
            <a:r>
              <a:rPr lang="de-DE" dirty="0" err="1">
                <a:solidFill>
                  <a:schemeClr val="bg1"/>
                </a:solidFill>
              </a:rPr>
              <a:t>finalitá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istituzionali</a:t>
            </a:r>
            <a:r>
              <a:rPr lang="de-DE" dirty="0">
                <a:solidFill>
                  <a:schemeClr val="bg1"/>
                </a:solidFill>
              </a:rPr>
              <a:t>), ist der Verkauf an Vereinsmitglieder immer </a:t>
            </a:r>
            <a:r>
              <a:rPr lang="de-DE" b="1" u="sng" dirty="0">
                <a:solidFill>
                  <a:schemeClr val="bg1"/>
                </a:solidFill>
              </a:rPr>
              <a:t>außerhalb des </a:t>
            </a:r>
            <a:r>
              <a:rPr lang="de-DE" b="1" u="sng" dirty="0" err="1">
                <a:solidFill>
                  <a:schemeClr val="bg1"/>
                </a:solidFill>
              </a:rPr>
              <a:t>MwSt</a:t>
            </a:r>
            <a:r>
              <a:rPr lang="de-DE" b="1" u="sng" dirty="0">
                <a:solidFill>
                  <a:schemeClr val="bg1"/>
                </a:solidFill>
              </a:rPr>
              <a:t>-Anwendungsbereiches </a:t>
            </a:r>
            <a:r>
              <a:rPr lang="de-DE" dirty="0">
                <a:solidFill>
                  <a:schemeClr val="bg1"/>
                </a:solidFill>
              </a:rPr>
              <a:t>(</a:t>
            </a:r>
            <a:r>
              <a:rPr lang="de-DE" dirty="0" err="1">
                <a:solidFill>
                  <a:schemeClr val="bg1"/>
                </a:solidFill>
              </a:rPr>
              <a:t>fuori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campo</a:t>
            </a:r>
            <a:r>
              <a:rPr lang="de-DE" dirty="0">
                <a:solidFill>
                  <a:schemeClr val="bg1"/>
                </a:solidFill>
              </a:rPr>
              <a:t> IVA) gemäß Art. 4, Abs. 4 DPR 633/1972.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(erst in 10 Jahren wird es „</a:t>
            </a:r>
            <a:r>
              <a:rPr lang="de-DE" dirty="0" err="1">
                <a:solidFill>
                  <a:schemeClr val="bg1"/>
                </a:solidFill>
              </a:rPr>
              <a:t>esente</a:t>
            </a:r>
            <a:r>
              <a:rPr lang="de-DE" dirty="0">
                <a:solidFill>
                  <a:schemeClr val="bg1"/>
                </a:solidFill>
              </a:rPr>
              <a:t>“ ….)</a:t>
            </a:r>
          </a:p>
        </p:txBody>
      </p:sp>
    </p:spTree>
    <p:extLst>
      <p:ext uri="{BB962C8B-B14F-4D97-AF65-F5344CB8AC3E}">
        <p14:creationId xmlns:p14="http://schemas.microsoft.com/office/powerpoint/2010/main" val="16336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3327D-BA73-6AC3-845C-FF232DE58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201DE9B-AC2C-9C18-E614-30CFE8E6BDC9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163329-657C-1272-5422-4201E16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STEUERRECHTLICHE ASPEKTE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7A5F34D-FB29-6FD6-7EA5-CE75AC5CC7A7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6CF20AAE-FF9B-AD0E-697E-32FACB0BE4DD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8EBCDEEF-F705-D499-C9CF-F1FCC73C8239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Direkte Steuern (IRES)</a:t>
              </a: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5414187D-F397-8133-E4A4-A86831BB4F31}"/>
              </a:ext>
            </a:extLst>
          </p:cNvPr>
          <p:cNvSpPr txBox="1"/>
          <p:nvPr/>
        </p:nvSpPr>
        <p:spPr>
          <a:xfrm>
            <a:off x="1828800" y="2371320"/>
            <a:ext cx="824969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Wir differenzieren: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b="1" u="sng" dirty="0">
                <a:solidFill>
                  <a:schemeClr val="bg1"/>
                </a:solidFill>
              </a:rPr>
              <a:t>VFG</a:t>
            </a:r>
            <a:r>
              <a:rPr lang="de-DE" dirty="0">
                <a:solidFill>
                  <a:schemeClr val="bg1"/>
                </a:solidFill>
              </a:rPr>
              <a:t>: immer steuerbefreit (Art. 85, Abs. 1 KDS)</a:t>
            </a:r>
          </a:p>
          <a:p>
            <a:pPr marL="285750" indent="-285750">
              <a:buFontTx/>
              <a:buChar char="-"/>
            </a:pP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b="1" u="sng" dirty="0">
                <a:solidFill>
                  <a:schemeClr val="bg1"/>
                </a:solidFill>
              </a:rPr>
              <a:t>Andere Körperschaften des Dritten Sektors</a:t>
            </a:r>
            <a:r>
              <a:rPr lang="de-DE" dirty="0">
                <a:solidFill>
                  <a:schemeClr val="bg1"/>
                </a:solidFill>
              </a:rPr>
              <a:t>: steuerbefreit wenn die Einnahmen nicht die entsprechenden (direkten und indirekten) Ausgaben überschreiten. </a:t>
            </a:r>
            <a:r>
              <a:rPr lang="de-DE" dirty="0" err="1">
                <a:solidFill>
                  <a:schemeClr val="bg1"/>
                </a:solidFill>
              </a:rPr>
              <a:t>Tolleranz</a:t>
            </a:r>
            <a:r>
              <a:rPr lang="de-DE" dirty="0">
                <a:solidFill>
                  <a:schemeClr val="bg1"/>
                </a:solidFill>
              </a:rPr>
              <a:t> von 6% Marge für nicht mehr als 2 aufeinanderfolgende Geschäftsjahre (Art. 79, Abs. 2-bis KDS) </a:t>
            </a:r>
          </a:p>
          <a:p>
            <a:pPr marL="285750" indent="-285750">
              <a:buFontTx/>
              <a:buChar char="-"/>
            </a:pP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b="1" u="sng" dirty="0" err="1">
                <a:solidFill>
                  <a:schemeClr val="bg1"/>
                </a:solidFill>
              </a:rPr>
              <a:t>No</a:t>
            </a:r>
            <a:r>
              <a:rPr lang="de-DE" b="1" u="sng" dirty="0">
                <a:solidFill>
                  <a:schemeClr val="bg1"/>
                </a:solidFill>
              </a:rPr>
              <a:t>-Profit-Organisationen außerhalb des Dritten Sektors</a:t>
            </a:r>
            <a:r>
              <a:rPr lang="de-DE" dirty="0">
                <a:solidFill>
                  <a:schemeClr val="bg1"/>
                </a:solidFill>
              </a:rPr>
              <a:t>: steuerbefreit wenn die Einnahmen nicht die entsprechenden (direkten) Ausgaben überschreiten (Art. 143, Abs. 1 TUIR) </a:t>
            </a:r>
          </a:p>
          <a:p>
            <a:pPr marL="285750" indent="-285750">
              <a:buFontTx/>
              <a:buChar char="-"/>
            </a:pP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7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D2F3D-CC65-9A2A-F211-ED3EB0DFE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4834F7C-9A63-9514-5BFB-207772588645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F66711-E470-1928-211F-EF6D8983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V</a:t>
            </a:r>
            <a:r>
              <a:rPr lang="it-IT" dirty="0">
                <a:solidFill>
                  <a:schemeClr val="tx1"/>
                </a:solidFill>
              </a:rPr>
              <a:t>EREINSBAR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194981D-27B9-EB01-6E81-8ECA17639B1F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6F606E43-CF4A-09AC-D987-8C4A956729C0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5FE6C13E-3FF1-5521-6E23-A8D4652787BD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Tagesordnung</a:t>
              </a:r>
            </a:p>
          </p:txBody>
        </p:sp>
      </p:grp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84830C6-9BAD-8C93-98BA-CF8FDE561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85096"/>
              </p:ext>
            </p:extLst>
          </p:nvPr>
        </p:nvGraphicFramePr>
        <p:xfrm>
          <a:off x="1613641" y="2364038"/>
          <a:ext cx="8964717" cy="30648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9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  <a:r>
                        <a:rPr lang="de-DE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ÄMISSE</a:t>
                      </a:r>
                      <a:endParaRPr lang="it-IT" sz="2000" b="1" kern="1200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92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STEUERRECHTLICHE ASPEKTE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353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BUCHHALTERISCHE ASPEKTE</a:t>
                      </a:r>
                      <a:endParaRPr lang="it-IT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353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VERWALTUNGSRECHTLICHE ASPEKTE</a:t>
                      </a:r>
                      <a:endParaRPr lang="it-IT" sz="2000" b="1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353">
                <a:tc>
                  <a:txBody>
                    <a:bodyPr/>
                    <a:lstStyle/>
                    <a:p>
                      <a:pPr algn="ctr"/>
                      <a:r>
                        <a:rPr lang="de-DE" sz="2000" b="1" kern="1200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5)</a:t>
                      </a:r>
                      <a:endParaRPr lang="it-IT" sz="2000" b="1" kern="1200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QUESTION TIME</a:t>
                      </a:r>
                      <a:endParaRPr lang="it-IT" sz="2000" b="1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7789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78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E81AA-C26F-A380-2BDD-C648A8145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01BBB0BD-568A-9015-3397-8E36D6C3295E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89ED99-F1F3-8334-5FB2-2A0FA4F3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BUCHHALTERISCHE ASPEKTE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85870CA-72C5-2919-4817-8577A473FB2F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3A4D14D5-F989-5580-E0F6-9323DB8984D7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0CA51A43-C15D-769E-DA86-1CE65A03776C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Für KDS</a:t>
              </a: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646BF441-179F-C7AA-6B5D-79F1F81ACDAF}"/>
              </a:ext>
            </a:extLst>
          </p:cNvPr>
          <p:cNvSpPr txBox="1"/>
          <p:nvPr/>
        </p:nvSpPr>
        <p:spPr>
          <a:xfrm>
            <a:off x="1798655" y="2909825"/>
            <a:ext cx="82496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Wir differenzieren: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b="1" u="sng" dirty="0">
                <a:solidFill>
                  <a:schemeClr val="bg1"/>
                </a:solidFill>
              </a:rPr>
              <a:t>EO: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bg1"/>
                </a:solidFill>
              </a:rPr>
              <a:t>Wenn Einnahmen </a:t>
            </a:r>
            <a:r>
              <a:rPr lang="de-DE" u="sng" dirty="0">
                <a:solidFill>
                  <a:schemeClr val="bg1"/>
                </a:solidFill>
              </a:rPr>
              <a:t>nicht gewerblich</a:t>
            </a:r>
            <a:r>
              <a:rPr lang="de-DE" dirty="0">
                <a:solidFill>
                  <a:schemeClr val="bg1"/>
                </a:solidFill>
              </a:rPr>
              <a:t>: unter A3 „Einzahlungen für Dienstleistungen und Abtretungen an Mitglieder und Stifter/Gründer“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bg1"/>
                </a:solidFill>
              </a:rPr>
              <a:t>Wenn </a:t>
            </a:r>
            <a:r>
              <a:rPr lang="de-DE" u="sng" dirty="0">
                <a:solidFill>
                  <a:schemeClr val="bg1"/>
                </a:solidFill>
              </a:rPr>
              <a:t>gewerblich</a:t>
            </a:r>
            <a:r>
              <a:rPr lang="de-DE" dirty="0">
                <a:solidFill>
                  <a:schemeClr val="bg1"/>
                </a:solidFill>
              </a:rPr>
              <a:t>: unter B1 „Einzahlungen aus Mitgliedsbeiträgen und Einbringungen der Mitglieder und der Stifter/Gründer“</a:t>
            </a:r>
          </a:p>
          <a:p>
            <a:pPr marL="742950" lvl="1" indent="-285750">
              <a:buFontTx/>
              <a:buChar char="-"/>
            </a:pPr>
            <a:endParaRPr lang="de-DE" b="1" u="sng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b="1" u="sng" dirty="0">
                <a:solidFill>
                  <a:schemeClr val="bg1"/>
                </a:solidFill>
              </a:rPr>
              <a:t>Andere Körperschaften des Dritten Sektors</a:t>
            </a:r>
            <a:r>
              <a:rPr lang="de-DE" dirty="0">
                <a:solidFill>
                  <a:schemeClr val="bg1"/>
                </a:solidFill>
              </a:rPr>
              <a:t>: immer unter A3 „Einzahlungen für Dienstleistungen und Abtretungen an Mitglieder und Stifter/Gründer“</a:t>
            </a:r>
          </a:p>
        </p:txBody>
      </p:sp>
    </p:spTree>
    <p:extLst>
      <p:ext uri="{BB962C8B-B14F-4D97-AF65-F5344CB8AC3E}">
        <p14:creationId xmlns:p14="http://schemas.microsoft.com/office/powerpoint/2010/main" val="141502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bun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3050a7-6cfa-4a0a-9074-e904f763c3f3">
      <Terms xmlns="http://schemas.microsoft.com/office/infopath/2007/PartnerControls"/>
    </lcf76f155ced4ddcb4097134ff3c332f>
    <TaxCatchAll xmlns="c5f38fe6-ee7e-43fb-86ec-6f8a9303d29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3E141911173A44CAE0E2B01A230BE56" ma:contentTypeVersion="13" ma:contentTypeDescription="Creare un nuovo documento." ma:contentTypeScope="" ma:versionID="1060a9e096169f01f4d990d05d95c88c">
  <xsd:schema xmlns:xsd="http://www.w3.org/2001/XMLSchema" xmlns:xs="http://www.w3.org/2001/XMLSchema" xmlns:p="http://schemas.microsoft.com/office/2006/metadata/properties" xmlns:ns2="b33050a7-6cfa-4a0a-9074-e904f763c3f3" xmlns:ns3="c5f38fe6-ee7e-43fb-86ec-6f8a9303d295" targetNamespace="http://schemas.microsoft.com/office/2006/metadata/properties" ma:root="true" ma:fieldsID="966a8ebd81b0e2c55924553ebe3d54d8" ns2:_="" ns3:_="">
    <xsd:import namespace="b33050a7-6cfa-4a0a-9074-e904f763c3f3"/>
    <xsd:import namespace="c5f38fe6-ee7e-43fb-86ec-6f8a9303d2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050a7-6cfa-4a0a-9074-e904f763c3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b0448acd-f2e5-4523-baf2-1120a3b1a1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38fe6-ee7e-43fb-86ec-6f8a9303d29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7187e1d-6d81-43cb-9b80-75c645f3381a}" ma:internalName="TaxCatchAll" ma:showField="CatchAllData" ma:web="c5f38fe6-ee7e-43fb-86ec-6f8a9303d2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54E36B-2F6C-4877-98F8-73831FD59D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D2B480-C9E2-473D-A46B-81BBE6D1C4B7}">
  <ds:schemaRefs>
    <ds:schemaRef ds:uri="http://schemas.microsoft.com/office/2006/metadata/properties"/>
    <ds:schemaRef ds:uri="http://schemas.microsoft.com/office/infopath/2007/PartnerControls"/>
    <ds:schemaRef ds:uri="b33050a7-6cfa-4a0a-9074-e904f763c3f3"/>
    <ds:schemaRef ds:uri="c5f38fe6-ee7e-43fb-86ec-6f8a9303d295"/>
  </ds:schemaRefs>
</ds:datastoreItem>
</file>

<file path=customXml/itemProps3.xml><?xml version="1.0" encoding="utf-8"?>
<ds:datastoreItem xmlns:ds="http://schemas.openxmlformats.org/officeDocument/2006/customXml" ds:itemID="{7E623714-4389-4117-8782-CBD66A8826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3050a7-6cfa-4a0a-9074-e904f763c3f3"/>
    <ds:schemaRef ds:uri="c5f38fe6-ee7e-43fb-86ec-6f8a9303d2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TM03090430[[fn=Verbund]]</Template>
  <TotalTime>0</TotalTime>
  <Words>703</Words>
  <Application>Microsoft Office PowerPoint</Application>
  <PresentationFormat>Breitbild</PresentationFormat>
  <Paragraphs>137</Paragraphs>
  <Slides>14</Slides>
  <Notes>14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Courier New</vt:lpstr>
      <vt:lpstr>Wingdings</vt:lpstr>
      <vt:lpstr>Verbund</vt:lpstr>
      <vt:lpstr>Benutzerdefiniertes Design</vt:lpstr>
      <vt:lpstr>Bitmap Image</vt:lpstr>
      <vt:lpstr>   Alles rund um die Vereinsbar: Was ist steuerfrei und ab wann ist besondere Aufmerksamkeit/Vorsicht geboten?</vt:lpstr>
      <vt:lpstr>VEREINSBAR</vt:lpstr>
      <vt:lpstr>VEREINSBAR</vt:lpstr>
      <vt:lpstr>PRÄMISSE</vt:lpstr>
      <vt:lpstr>VEREINSBAR</vt:lpstr>
      <vt:lpstr>STEUERRECHTLICHE ASPEKTE</vt:lpstr>
      <vt:lpstr>STEUERRECHTLICHE ASPEKTE</vt:lpstr>
      <vt:lpstr>VEREINSBAR</vt:lpstr>
      <vt:lpstr>BUCHHALTERISCHE ASPEKTE</vt:lpstr>
      <vt:lpstr>VEREINSBAR</vt:lpstr>
      <vt:lpstr>VERWALTUNGSRECHTLICHE ASPEKTE</vt:lpstr>
      <vt:lpstr>VERWALTUNGSRECHTLICHE ASPEKTE</vt:lpstr>
      <vt:lpstr>QUESTION TIME</vt:lpstr>
      <vt:lpstr>VEREINSBAR</vt:lpstr>
    </vt:vector>
  </TitlesOfParts>
  <Company>SZBZ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Tätigkeitsbericht Relazione sulle ATTIVITÀ</dc:title>
  <dc:creator>laptop</dc:creator>
  <cp:lastModifiedBy>Support DZE-CSV</cp:lastModifiedBy>
  <cp:revision>285</cp:revision>
  <cp:lastPrinted>2019-05-06T14:48:45Z</cp:lastPrinted>
  <dcterms:created xsi:type="dcterms:W3CDTF">2019-05-05T14:58:21Z</dcterms:created>
  <dcterms:modified xsi:type="dcterms:W3CDTF">2025-11-19T23:09:50Z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0x010100E3E141911173A44CAE0E2B01A230BE56</vt:lpwstr>
  </property>
  <property fmtid="{D5CDD505-2E9C-101B-9397-08002B2CF9AE}" pid="3" name="MediaServiceImageTags">
    <vt:lpwstr/>
  </property>
</Properties>
</file>